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BFDA"/>
    <a:srgbClr val="812C7C"/>
    <a:srgbClr val="0096AE"/>
    <a:srgbClr val="E9E3F5"/>
    <a:srgbClr val="0086A1"/>
    <a:srgbClr val="D8B5DC"/>
    <a:srgbClr val="C79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/>
    <p:restoredTop sz="94762"/>
  </p:normalViewPr>
  <p:slideViewPr>
    <p:cSldViewPr snapToGrid="0" snapToObjects="1">
      <p:cViewPr varScale="1">
        <p:scale>
          <a:sx n="120" d="100"/>
          <a:sy n="120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E1C7A-98FA-BC44-A5B7-C1BA8359491E}" type="datetimeFigureOut">
              <a:rPr lang="es-ES_tradnl" smtClean="0"/>
              <a:t>23/7/19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00EE1-8600-D241-851F-83DDAA99A883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85795"/>
              </p:ext>
            </p:extLst>
          </p:nvPr>
        </p:nvGraphicFramePr>
        <p:xfrm>
          <a:off x="2032000" y="2072477"/>
          <a:ext cx="7462729" cy="310500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25184"/>
                <a:gridCol w="989556"/>
                <a:gridCol w="1002082"/>
                <a:gridCol w="1002082"/>
                <a:gridCol w="1014608"/>
                <a:gridCol w="1027135"/>
                <a:gridCol w="1002082"/>
              </a:tblGrid>
              <a:tr h="662508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  <a:endParaRPr lang="es-ES_tradnl" sz="2000" b="1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2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2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</a:tr>
              <a:tr h="407083"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rgbClr val="812C7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1</a:t>
                      </a:r>
                      <a:endParaRPr lang="es-ES_tradnl" b="0" i="0" dirty="0">
                        <a:solidFill>
                          <a:srgbClr val="812C7C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1,334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1,244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1,235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1,334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7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812C7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2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2,434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2,254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2,236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2,434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7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812C7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3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3,534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3,264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3,237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3,534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7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812C7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4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4,634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4,274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4,238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4,634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7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812C7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5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5,734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5,284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5,239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5,734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7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812C7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6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Total Ejemplo de Tabla: </a:t>
                      </a:r>
                      <a:r>
                        <a:rPr lang="es-ES_tradnl" b="1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1,234,</a:t>
                      </a:r>
                      <a:r>
                        <a:rPr lang="es-ES_tradnl" b="1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567</a:t>
                      </a:r>
                      <a:endParaRPr lang="es-ES_tradnl" b="1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2032000" y="1352811"/>
            <a:ext cx="7462729" cy="613775"/>
          </a:xfrm>
          <a:prstGeom prst="roundRect">
            <a:avLst/>
          </a:prstGeom>
          <a:solidFill>
            <a:schemeClr val="bg1"/>
          </a:solidFill>
          <a:ln w="15875">
            <a:solidFill>
              <a:srgbClr val="812C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2032000" y="1394337"/>
            <a:ext cx="7462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solidFill>
                  <a:srgbClr val="812C7C"/>
                </a:solidFill>
                <a:latin typeface="Century Gothic" charset="0"/>
                <a:ea typeface="Century Gothic" charset="0"/>
                <a:cs typeface="Century Gothic" charset="0"/>
              </a:rPr>
              <a:t>Título de Tabla</a:t>
            </a:r>
            <a:endParaRPr lang="es-ES_tradnl" sz="3200" dirty="0">
              <a:solidFill>
                <a:srgbClr val="812C7C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2032000" y="5307483"/>
            <a:ext cx="7462729" cy="0"/>
          </a:xfrm>
          <a:prstGeom prst="line">
            <a:avLst/>
          </a:prstGeom>
          <a:ln>
            <a:solidFill>
              <a:srgbClr val="812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2619332" y="5342720"/>
            <a:ext cx="6875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400" dirty="0" smtClean="0">
                <a:solidFill>
                  <a:srgbClr val="812C7C"/>
                </a:solidFill>
                <a:latin typeface="Century Gothic" charset="0"/>
                <a:ea typeface="Century Gothic" charset="0"/>
                <a:cs typeface="Century Gothic" charset="0"/>
              </a:rPr>
              <a:t>Pie de tabla ejemplo.</a:t>
            </a:r>
            <a:endParaRPr lang="es-ES_tradnl" sz="1400" dirty="0">
              <a:solidFill>
                <a:srgbClr val="812C7C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449523" y="2729829"/>
            <a:ext cx="999299" cy="2027522"/>
          </a:xfrm>
          <a:prstGeom prst="roundRect">
            <a:avLst>
              <a:gd name="adj" fmla="val 8774"/>
            </a:avLst>
          </a:prstGeom>
          <a:solidFill>
            <a:schemeClr val="bg1">
              <a:alpha val="35000"/>
            </a:schemeClr>
          </a:solidFill>
          <a:ln w="31750">
            <a:solidFill>
              <a:srgbClr val="812C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9301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63202"/>
              </p:ext>
            </p:extLst>
          </p:nvPr>
        </p:nvGraphicFramePr>
        <p:xfrm>
          <a:off x="2032000" y="2072477"/>
          <a:ext cx="7462729" cy="282856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25184"/>
                <a:gridCol w="989556"/>
                <a:gridCol w="1002082"/>
                <a:gridCol w="1002082"/>
                <a:gridCol w="1014608"/>
                <a:gridCol w="1027135"/>
                <a:gridCol w="1002082"/>
              </a:tblGrid>
              <a:tr h="603525">
                <a:tc>
                  <a:txBody>
                    <a:bodyPr/>
                    <a:lstStyle/>
                    <a:p>
                      <a:pPr algn="ctr"/>
                      <a:r>
                        <a:rPr lang="es-ES_tradnl" sz="2000" b="1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  <a:endParaRPr lang="es-ES_tradnl" sz="2000" b="1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2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2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Dato 1</a:t>
                      </a:r>
                    </a:p>
                  </a:txBody>
                  <a:tcPr anchor="ctr">
                    <a:gradFill>
                      <a:gsLst>
                        <a:gs pos="0">
                          <a:srgbClr val="0096AE"/>
                        </a:gs>
                        <a:gs pos="100000">
                          <a:srgbClr val="0086A1"/>
                        </a:gs>
                      </a:gsLst>
                      <a:lin ang="5400000" scaled="1"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rgbClr val="D8B5D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1</a:t>
                      </a:r>
                      <a:endParaRPr lang="es-ES_tradnl" b="0" i="0" dirty="0">
                        <a:solidFill>
                          <a:srgbClr val="D8B5DC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812C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1,334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1,244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1,235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1,334</a:t>
                      </a:r>
                      <a:endParaRPr lang="es-ES_tradnl" b="0" i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D8B5D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2</a:t>
                      </a:r>
                    </a:p>
                  </a:txBody>
                  <a:tcPr anchor="ctr">
                    <a:solidFill>
                      <a:srgbClr val="812C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2,434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2,254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2,236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2,434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D8B5D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3</a:t>
                      </a:r>
                    </a:p>
                  </a:txBody>
                  <a:tcPr anchor="ctr">
                    <a:solidFill>
                      <a:srgbClr val="812C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3,534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3,264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3,237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3,534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D8B5D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4</a:t>
                      </a:r>
                    </a:p>
                  </a:txBody>
                  <a:tcPr anchor="ctr">
                    <a:solidFill>
                      <a:srgbClr val="812C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4,634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4,274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4,238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4,634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E9E3F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D8B5D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5</a:t>
                      </a:r>
                    </a:p>
                  </a:txBody>
                  <a:tcPr anchor="ctr">
                    <a:solidFill>
                      <a:srgbClr val="812C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5,734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5,284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5,239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6,234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5,734</a:t>
                      </a:r>
                      <a:endParaRPr lang="es-ES_tradnl" b="0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B7BFD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0" i="0" dirty="0" smtClean="0">
                          <a:solidFill>
                            <a:srgbClr val="D8B5DC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Fila 6</a:t>
                      </a:r>
                    </a:p>
                  </a:txBody>
                  <a:tcPr anchor="ctr">
                    <a:solidFill>
                      <a:srgbClr val="812C7C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r"/>
                      <a:r>
                        <a:rPr lang="es-ES_tradnl" b="0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Total Ejemplo de Tabla: </a:t>
                      </a:r>
                      <a:r>
                        <a:rPr lang="es-ES_tradnl" b="1" i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1,234,</a:t>
                      </a:r>
                      <a:r>
                        <a:rPr lang="es-ES_tradnl" b="1" i="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567</a:t>
                      </a:r>
                      <a:endParaRPr lang="es-ES_tradnl" b="1" i="0" dirty="0"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anchor="ctr">
                    <a:solidFill>
                      <a:srgbClr val="C798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ángulo redondeado 5"/>
          <p:cNvSpPr/>
          <p:nvPr/>
        </p:nvSpPr>
        <p:spPr>
          <a:xfrm>
            <a:off x="2032000" y="1352811"/>
            <a:ext cx="7462729" cy="613775"/>
          </a:xfrm>
          <a:prstGeom prst="roundRect">
            <a:avLst/>
          </a:prstGeom>
          <a:solidFill>
            <a:schemeClr val="bg1"/>
          </a:solidFill>
          <a:ln>
            <a:gradFill>
              <a:gsLst>
                <a:gs pos="0">
                  <a:srgbClr val="812C7C"/>
                </a:gs>
                <a:gs pos="100000">
                  <a:srgbClr val="0086A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2032000" y="1394337"/>
            <a:ext cx="74627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gradFill flip="none" rotWithShape="1">
                  <a:gsLst>
                    <a:gs pos="0">
                      <a:srgbClr val="812C7C"/>
                    </a:gs>
                    <a:gs pos="100000">
                      <a:srgbClr val="0086A1"/>
                    </a:gs>
                  </a:gsLst>
                  <a:lin ang="0" scaled="1"/>
                  <a:tileRect/>
                </a:gradFill>
                <a:latin typeface="Century Gothic" charset="0"/>
                <a:ea typeface="Century Gothic" charset="0"/>
                <a:cs typeface="Century Gothic" charset="0"/>
              </a:rPr>
              <a:t>Título de Tabla</a:t>
            </a:r>
            <a:endParaRPr lang="es-ES_tradnl" sz="3200" dirty="0">
              <a:gradFill flip="none" rotWithShape="1">
                <a:gsLst>
                  <a:gs pos="0">
                    <a:srgbClr val="812C7C"/>
                  </a:gs>
                  <a:gs pos="100000">
                    <a:srgbClr val="0086A1"/>
                  </a:gs>
                </a:gsLst>
                <a:lin ang="0" scaled="1"/>
                <a:tileRect/>
              </a:gradFill>
              <a:latin typeface="Century Gothic" charset="0"/>
              <a:ea typeface="Century Gothic" charset="0"/>
              <a:cs typeface="Century Gothic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2032000" y="5047989"/>
            <a:ext cx="7462729" cy="0"/>
          </a:xfrm>
          <a:prstGeom prst="line">
            <a:avLst/>
          </a:prstGeom>
          <a:ln>
            <a:solidFill>
              <a:srgbClr val="812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/>
          <p:cNvSpPr txBox="1"/>
          <p:nvPr/>
        </p:nvSpPr>
        <p:spPr>
          <a:xfrm>
            <a:off x="2619332" y="5083226"/>
            <a:ext cx="6875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400" dirty="0" smtClean="0">
                <a:solidFill>
                  <a:srgbClr val="812C7C"/>
                </a:solidFill>
                <a:latin typeface="Century Gothic" charset="0"/>
                <a:ea typeface="Century Gothic" charset="0"/>
                <a:cs typeface="Century Gothic" charset="0"/>
              </a:rPr>
              <a:t>Pie de tabla ejemplo.</a:t>
            </a:r>
            <a:endParaRPr lang="es-ES_tradnl" sz="1400" dirty="0">
              <a:solidFill>
                <a:srgbClr val="812C7C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4449523" y="2668044"/>
            <a:ext cx="999299" cy="1853852"/>
          </a:xfrm>
          <a:prstGeom prst="roundRect">
            <a:avLst>
              <a:gd name="adj" fmla="val 8774"/>
            </a:avLst>
          </a:prstGeom>
          <a:solidFill>
            <a:schemeClr val="bg1">
              <a:alpha val="35000"/>
            </a:schemeClr>
          </a:solidFill>
          <a:ln w="31750">
            <a:gradFill>
              <a:gsLst>
                <a:gs pos="0">
                  <a:srgbClr val="812C7C"/>
                </a:gs>
                <a:gs pos="100000">
                  <a:srgbClr val="0086A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140</Words>
  <Application>Microsoft Macintosh PowerPoint</Application>
  <PresentationFormat>Panorámica</PresentationFormat>
  <Paragraphs>92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13</cp:revision>
  <dcterms:created xsi:type="dcterms:W3CDTF">2019-03-15T15:18:12Z</dcterms:created>
  <dcterms:modified xsi:type="dcterms:W3CDTF">2019-07-23T17:58:53Z</dcterms:modified>
</cp:coreProperties>
</file>