
<file path=[Content_Types].xml><?xml version="1.0" encoding="utf-8"?>
<Types xmlns="http://schemas.openxmlformats.org/package/2006/content-types">
  <Default Extension="xml" ContentType="application/xml"/>
  <Default Extension="xlsx" ContentType="application/vnd.openxmlformats-officedocument.spreadsheetml.sheet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s-ES_trad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839B8"/>
    <a:srgbClr val="7F549F"/>
    <a:srgbClr val="7033BB"/>
    <a:srgbClr val="0096AE"/>
    <a:srgbClr val="007F98"/>
    <a:srgbClr val="BA73B9"/>
    <a:srgbClr val="C1537C"/>
    <a:srgbClr val="812C7C"/>
    <a:srgbClr val="941B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300"/>
    <p:restoredTop sz="94641"/>
  </p:normalViewPr>
  <p:slideViewPr>
    <p:cSldViewPr snapToGrid="0" snapToObjects="1">
      <p:cViewPr>
        <p:scale>
          <a:sx n="92" d="100"/>
          <a:sy n="92" d="100"/>
        </p:scale>
        <p:origin x="440" y="10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microsoft.com/office/2011/relationships/chartStyle" Target="style1.xml"/><Relationship Id="rId2" Type="http://schemas.microsoft.com/office/2011/relationships/chartColorStyle" Target="colors1.xml"/><Relationship Id="rId3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microsoft.com/office/2011/relationships/chartStyle" Target="style2.xml"/><Relationship Id="rId2" Type="http://schemas.microsoft.com/office/2011/relationships/chartColorStyle" Target="colors2.xml"/><Relationship Id="rId3" Type="http://schemas.openxmlformats.org/officeDocument/2006/relationships/package" Target="../embeddings/Microsoft_Excel_Work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spc="100" baseline="0"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+mn-lt"/>
                <a:ea typeface="+mn-ea"/>
                <a:cs typeface="+mn-cs"/>
              </a:defRPr>
            </a:pPr>
            <a:r>
              <a:rPr lang="es-ES_tradnl" b="0" i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Century Gothic" charset="0"/>
                <a:ea typeface="Century Gothic" charset="0"/>
                <a:cs typeface="Century Gothic" charset="0"/>
              </a:rPr>
              <a:t>Gráfica 1 Ejemplo Power Point</a:t>
            </a:r>
            <a:endParaRPr lang="es-ES_tradnl" b="0" i="0" dirty="0">
              <a:solidFill>
                <a:schemeClr val="tx1">
                  <a:lumMod val="85000"/>
                  <a:lumOff val="15000"/>
                </a:schemeClr>
              </a:solidFill>
              <a:latin typeface="Century Gothic" charset="0"/>
              <a:ea typeface="Century Gothic" charset="0"/>
              <a:cs typeface="Century Gothic" charset="0"/>
            </a:endParaRPr>
          </a:p>
        </c:rich>
      </c:tx>
      <c:layout/>
      <c:overlay val="0"/>
      <c:spPr>
        <a:solidFill>
          <a:schemeClr val="bg1"/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spc="100" baseline="0">
              <a:solidFill>
                <a:schemeClr val="tx1">
                  <a:lumMod val="85000"/>
                  <a:lumOff val="15000"/>
                </a:schemeClr>
              </a:solidFill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Hoja1!$B$1</c:f>
              <c:strCache>
                <c:ptCount val="1"/>
                <c:pt idx="0">
                  <c:v>Serie 1</c:v>
                </c:pt>
              </c:strCache>
            </c:strRef>
          </c:tx>
          <c:spPr>
            <a:gradFill rotWithShape="1">
              <a:gsLst>
                <a:gs pos="83000">
                  <a:srgbClr val="812C7C"/>
                </a:gs>
                <a:gs pos="26000">
                  <a:srgbClr val="941B80"/>
                </a:gs>
              </a:gsLst>
              <a:lin ang="5400000" scaled="1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cat>
            <c:strRef>
              <c:f>Hoja1!$A$2:$A$5</c:f>
              <c:strCache>
                <c:ptCount val="4"/>
                <c:pt idx="0">
                  <c:v>Categoría 1</c:v>
                </c:pt>
                <c:pt idx="1">
                  <c:v>Categoría 2</c:v>
                </c:pt>
                <c:pt idx="2">
                  <c:v>Categoría 3</c:v>
                </c:pt>
                <c:pt idx="3">
                  <c:v>Categoría 4</c:v>
                </c:pt>
              </c:strCache>
            </c:strRef>
          </c:cat>
          <c:val>
            <c:numRef>
              <c:f>Hoja1!$B$2:$B$5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Hoja1!$C$1</c:f>
              <c:strCache>
                <c:ptCount val="1"/>
                <c:pt idx="0">
                  <c:v>Serie 2</c:v>
                </c:pt>
              </c:strCache>
            </c:strRef>
          </c:tx>
          <c:spPr>
            <a:gradFill rotWithShape="1">
              <a:gsLst>
                <a:gs pos="17000">
                  <a:srgbClr val="0096AE"/>
                </a:gs>
                <a:gs pos="73000">
                  <a:srgbClr val="007F98"/>
                </a:gs>
              </a:gsLst>
              <a:lin ang="5400000" scaled="1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cat>
            <c:strRef>
              <c:f>Hoja1!$A$2:$A$5</c:f>
              <c:strCache>
                <c:ptCount val="4"/>
                <c:pt idx="0">
                  <c:v>Categoría 1</c:v>
                </c:pt>
                <c:pt idx="1">
                  <c:v>Categoría 2</c:v>
                </c:pt>
                <c:pt idx="2">
                  <c:v>Categoría 3</c:v>
                </c:pt>
                <c:pt idx="3">
                  <c:v>Categoría 4</c:v>
                </c:pt>
              </c:strCache>
            </c:strRef>
          </c:cat>
          <c:val>
            <c:numRef>
              <c:f>Hoja1!$C$2:$C$5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Hoja1!$D$1</c:f>
              <c:strCache>
                <c:ptCount val="1"/>
                <c:pt idx="0">
                  <c:v>Serie 3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satMod val="103000"/>
                    <a:lumMod val="102000"/>
                    <a:tint val="94000"/>
                  </a:schemeClr>
                </a:gs>
                <a:gs pos="50000">
                  <a:schemeClr val="accent3">
                    <a:satMod val="110000"/>
                    <a:lumMod val="100000"/>
                    <a:shade val="100000"/>
                  </a:schemeClr>
                </a:gs>
                <a:gs pos="100000">
                  <a:schemeClr val="accent3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cat>
            <c:strRef>
              <c:f>Hoja1!$A$2:$A$5</c:f>
              <c:strCache>
                <c:ptCount val="4"/>
                <c:pt idx="0">
                  <c:v>Categoría 1</c:v>
                </c:pt>
                <c:pt idx="1">
                  <c:v>Categoría 2</c:v>
                </c:pt>
                <c:pt idx="2">
                  <c:v>Categoría 3</c:v>
                </c:pt>
                <c:pt idx="3">
                  <c:v>Categoría 4</c:v>
                </c:pt>
              </c:strCache>
            </c:strRef>
          </c:cat>
          <c:val>
            <c:numRef>
              <c:f>Hoja1!$D$2:$D$5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overlap val="-24"/>
        <c:axId val="-2097690704"/>
        <c:axId val="-2104971728"/>
      </c:barChart>
      <c:catAx>
        <c:axId val="-2097690704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197" b="1" i="0" u="none" strike="noStrike" kern="1200" cap="all" baseline="0">
                    <a:solidFill>
                      <a:schemeClr val="bg1">
                        <a:lumMod val="50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s-ES" dirty="0" smtClean="0">
                    <a:solidFill>
                      <a:schemeClr val="bg1">
                        <a:lumMod val="50000"/>
                      </a:schemeClr>
                    </a:solidFill>
                  </a:rPr>
                  <a:t>Subt</a:t>
                </a:r>
                <a:r>
                  <a:rPr lang="es-ES" dirty="0" smtClean="0">
                    <a:solidFill>
                      <a:schemeClr val="bg1">
                        <a:lumMod val="50000"/>
                      </a:schemeClr>
                    </a:solidFill>
                  </a:rPr>
                  <a:t>ítulo de EJE</a:t>
                </a:r>
                <a:endParaRPr lang="en-US" dirty="0">
                  <a:solidFill>
                    <a:schemeClr val="bg1">
                      <a:lumMod val="50000"/>
                    </a:schemeClr>
                  </a:solidFill>
                </a:endParaRP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197" b="1" i="0" u="none" strike="noStrike" kern="1200" cap="all" baseline="0">
                  <a:solidFill>
                    <a:schemeClr val="bg1">
                      <a:lumMod val="50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lt1">
                <a:lumMod val="95000"/>
                <a:alpha val="54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104971728"/>
        <c:crosses val="autoZero"/>
        <c:auto val="1"/>
        <c:lblAlgn val="ctr"/>
        <c:lblOffset val="100"/>
        <c:noMultiLvlLbl val="0"/>
      </c:catAx>
      <c:valAx>
        <c:axId val="-21049717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bg1">
                  <a:lumMod val="50000"/>
                  <a:alpha val="40000"/>
                </a:schemeClr>
              </a:solidFill>
              <a:round/>
            </a:ln>
            <a:effectLst/>
          </c:spPr>
        </c:majorGridlines>
        <c:numFmt formatCode="General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09769070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spc="100" baseline="0"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+mn-lt"/>
                <a:ea typeface="+mn-ea"/>
                <a:cs typeface="+mn-cs"/>
              </a:defRPr>
            </a:pPr>
            <a:r>
              <a:rPr lang="en-US" b="0" i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Century Gothic" charset="0"/>
                <a:ea typeface="Century Gothic" charset="0"/>
                <a:cs typeface="Century Gothic" charset="0"/>
              </a:rPr>
              <a:t>Gráfica 2 Ejemplo Power</a:t>
            </a:r>
            <a:r>
              <a:rPr lang="en-US" b="0" i="0" baseline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Century Gothic" charset="0"/>
                <a:ea typeface="Century Gothic" charset="0"/>
                <a:cs typeface="Century Gothic" charset="0"/>
              </a:rPr>
              <a:t> Point</a:t>
            </a:r>
            <a:endParaRPr lang="en-US" b="0" i="0" dirty="0">
              <a:solidFill>
                <a:schemeClr val="tx1">
                  <a:lumMod val="85000"/>
                  <a:lumOff val="15000"/>
                </a:schemeClr>
              </a:solidFill>
              <a:latin typeface="Century Gothic" charset="0"/>
              <a:ea typeface="Century Gothic" charset="0"/>
              <a:cs typeface="Century Gothic" charset="0"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spc="100" baseline="0">
              <a:solidFill>
                <a:schemeClr val="tx1">
                  <a:lumMod val="85000"/>
                  <a:lumOff val="15000"/>
                </a:schemeClr>
              </a:solidFill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0.255775560133421"/>
          <c:y val="0.19076468638641"/>
          <c:w val="0.48844871212765"/>
          <c:h val="0.705022994539855"/>
        </c:manualLayout>
      </c:layout>
      <c:doughnut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spPr>
            <a:gradFill>
              <a:gsLst>
                <a:gs pos="17000">
                  <a:srgbClr val="0096AE"/>
                </a:gs>
                <a:gs pos="73000">
                  <a:srgbClr val="007F98"/>
                </a:gs>
              </a:gsLst>
              <a:lin ang="5400000" scaled="1"/>
            </a:gradFill>
          </c:spPr>
          <c:dPt>
            <c:idx val="0"/>
            <c:bubble3D val="0"/>
            <c:spPr>
              <a:gradFill flip="none" rotWithShape="1">
                <a:gsLst>
                  <a:gs pos="17000">
                    <a:srgbClr val="0096AE"/>
                  </a:gs>
                  <a:gs pos="73000">
                    <a:srgbClr val="007F98"/>
                  </a:gs>
                </a:gsLst>
                <a:lin ang="0" scaled="1"/>
                <a:tileRect/>
              </a:gradFill>
              <a:ln>
                <a:noFill/>
              </a:ln>
              <a:effectLst>
                <a:outerShdw blurRad="57150" dist="19050" dir="5400000" algn="ctr" rotWithShape="0">
                  <a:srgbClr val="000000">
                    <a:alpha val="63000"/>
                  </a:srgbClr>
                </a:outerShdw>
              </a:effectLst>
            </c:spPr>
          </c:dPt>
          <c:dPt>
            <c:idx val="1"/>
            <c:bubble3D val="0"/>
            <c:spPr>
              <a:gradFill flip="none" rotWithShape="1">
                <a:gsLst>
                  <a:gs pos="17000">
                    <a:srgbClr val="7F549F"/>
                  </a:gs>
                  <a:gs pos="73000">
                    <a:srgbClr val="8839B8"/>
                  </a:gs>
                </a:gsLst>
                <a:lin ang="0" scaled="1"/>
                <a:tileRect/>
              </a:gradFill>
              <a:ln>
                <a:noFill/>
              </a:ln>
              <a:effectLst>
                <a:outerShdw blurRad="57150" dist="19050" dir="5400000" algn="ctr" rotWithShape="0">
                  <a:srgbClr val="000000">
                    <a:alpha val="63000"/>
                  </a:srgbClr>
                </a:outerShdw>
              </a:effectLst>
            </c:spPr>
          </c:dPt>
          <c:dPt>
            <c:idx val="2"/>
            <c:bubble3D val="0"/>
            <c:spPr>
              <a:gradFill flip="none" rotWithShape="1">
                <a:gsLst>
                  <a:gs pos="16000">
                    <a:srgbClr val="812C7C"/>
                  </a:gs>
                  <a:gs pos="73000">
                    <a:srgbClr val="941B80"/>
                  </a:gs>
                </a:gsLst>
                <a:lin ang="0" scaled="1"/>
                <a:tileRect/>
              </a:gradFill>
              <a:ln>
                <a:noFill/>
              </a:ln>
              <a:effectLst>
                <a:outerShdw blurRad="57150" dist="19050" dir="5400000" algn="ctr" rotWithShape="0">
                  <a:srgbClr val="000000">
                    <a:alpha val="63000"/>
                  </a:srgbClr>
                </a:outerShdw>
              </a:effectLst>
            </c:spPr>
          </c:dPt>
          <c:dPt>
            <c:idx val="3"/>
            <c:bubble3D val="0"/>
            <c:spPr>
              <a:gradFill flip="none" rotWithShape="1">
                <a:gsLst>
                  <a:gs pos="17000">
                    <a:schemeClr val="bg1">
                      <a:lumMod val="75000"/>
                    </a:schemeClr>
                  </a:gs>
                  <a:gs pos="73000">
                    <a:schemeClr val="bg1">
                      <a:lumMod val="65000"/>
                    </a:schemeClr>
                  </a:gs>
                </a:gsLst>
                <a:lin ang="10800000" scaled="1"/>
                <a:tileRect/>
              </a:gradFill>
              <a:ln>
                <a:noFill/>
              </a:ln>
              <a:effectLst>
                <a:outerShdw blurRad="57150" dist="19050" dir="5400000" algn="ctr" rotWithShape="0">
                  <a:srgbClr val="000000">
                    <a:alpha val="63000"/>
                  </a:srgbClr>
                </a:outerShdw>
              </a:effectLst>
            </c:spPr>
          </c:dPt>
          <c:cat>
            <c:strRef>
              <c:f>Hoja1!$A$2:$A$5</c:f>
              <c:strCache>
                <c:ptCount val="4"/>
                <c:pt idx="0">
                  <c:v>1er trim.</c:v>
                </c:pt>
                <c:pt idx="1">
                  <c:v>2º trim.</c:v>
                </c:pt>
                <c:pt idx="2">
                  <c:v>3er trim.</c:v>
                </c:pt>
                <c:pt idx="3">
                  <c:v>4º trim.</c:v>
                </c:pt>
              </c:strCache>
            </c:strRef>
          </c:cat>
          <c:val>
            <c:numRef>
              <c:f>Hoja1!$B$2:$B$5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legendEntry>
        <c:idx val="3"/>
        <c:txPr>
          <a:bodyPr rot="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legendEntry>
      <c:layout>
        <c:manualLayout>
          <c:xMode val="edge"/>
          <c:yMode val="edge"/>
          <c:x val="0.209627729728072"/>
          <c:y val="0.896701399123169"/>
          <c:w val="0.580744372938347"/>
          <c:h val="0.076560810336777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9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lt1"/>
    </cs:fontRef>
  </cs:dataPoint>
  <cs:dataPoint3D>
    <cs:lnRef idx="0"/>
    <cs:fillRef idx="3">
      <cs:styleClr val="auto"/>
    </cs:fillRef>
    <cs:effectRef idx="3"/>
    <cs:fontRef idx="minor">
      <a:schemeClr val="lt1"/>
    </cs:fontRef>
  </cs:dataPoint3D>
  <cs:dataPointLine>
    <cs:lnRef idx="0">
      <cs:styleClr val="auto"/>
    </cs:lnRef>
    <cs:fillRef idx="3"/>
    <cs:effectRef idx="3"/>
    <cs:fontRef idx="minor">
      <a:schemeClr val="lt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lt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lt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lt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lt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10000"/>
          </a:schemeClr>
        </a:solidFill>
        <a:round/>
      </a:ln>
    </cs:spPr>
  </cs:gridlineMajor>
  <cs:gridlineMinor>
    <cs:lnRef idx="0"/>
    <cs:fillRef idx="0"/>
    <cs:effectRef idx="0"/>
    <cs:fontRef idx="minor">
      <a:schemeClr val="lt1"/>
    </cs:fontRef>
    <cs:spPr>
      <a:ln>
        <a:solidFill>
          <a:schemeClr val="lt1">
            <a:lumMod val="95000"/>
            <a:alpha val="5000"/>
          </a:schemeClr>
        </a:solidFill>
      </a:ln>
    </cs:spPr>
  </cs:gridlineMinor>
  <cs:hiLoLine>
    <cs:lnRef idx="0"/>
    <cs:fillRef idx="0"/>
    <cs:effectRef idx="0"/>
    <cs:fontRef idx="minor">
      <a:schemeClr val="lt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lt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lt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57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  <a:alpha val="1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lt1">
            <a:lumMod val="95000"/>
            <a:alpha val="5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_tradnl" smtClean="0"/>
              <a:t>Haga clic para modificar el estilo de subtítulo del patrón</a:t>
            </a:r>
            <a:endParaRPr lang="es-ES_tradnl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4672792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1093443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2973327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2139517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9998909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1078437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846720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6026807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3687540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15299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_tradnl" dirty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5097531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_tradnl" smtClean="0"/>
              <a:t>Clic para editar título</a:t>
            </a:r>
            <a:endParaRPr lang="es-ES_tradnl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A59BBA-A200-CB4D-AE39-98CDED4E3BF1}" type="datetimeFigureOut">
              <a:rPr lang="es-ES_tradnl" smtClean="0"/>
              <a:t>3/5/19</a:t>
            </a:fld>
            <a:endParaRPr lang="es-ES_tradnl" dirty="0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_tradnl" dirty="0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35CB2C-D41B-1A44-A5EC-C5EC0F0B77FA}" type="slidenum">
              <a:rPr lang="es-ES_tradnl" smtClean="0"/>
              <a:t>‹#›</a:t>
            </a:fld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2338055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_trad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Relationship Id="rId3" Type="http://schemas.openxmlformats.org/officeDocument/2006/relationships/chart" Target="../charts/char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áfico 3"/>
          <p:cNvGraphicFramePr/>
          <p:nvPr>
            <p:extLst>
              <p:ext uri="{D42A27DB-BD31-4B8C-83A1-F6EECF244321}">
                <p14:modId xmlns:p14="http://schemas.microsoft.com/office/powerpoint/2010/main" val="653468858"/>
              </p:ext>
            </p:extLst>
          </p:nvPr>
        </p:nvGraphicFramePr>
        <p:xfrm>
          <a:off x="124691" y="1415441"/>
          <a:ext cx="6075694" cy="41335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áfico 4"/>
          <p:cNvGraphicFramePr/>
          <p:nvPr>
            <p:extLst>
              <p:ext uri="{D42A27DB-BD31-4B8C-83A1-F6EECF244321}">
                <p14:modId xmlns:p14="http://schemas.microsoft.com/office/powerpoint/2010/main" val="1448703729"/>
              </p:ext>
            </p:extLst>
          </p:nvPr>
        </p:nvGraphicFramePr>
        <p:xfrm>
          <a:off x="6225609" y="1415441"/>
          <a:ext cx="5966391" cy="47498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7051964" y="3482236"/>
            <a:ext cx="665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entury Gothic" charset="0"/>
                <a:ea typeface="Century Gothic" charset="0"/>
                <a:cs typeface="Century Gothic" charset="0"/>
              </a:rPr>
              <a:t>23%</a:t>
            </a:r>
            <a:endParaRPr lang="en-US" dirty="0">
              <a:latin typeface="Century Gothic" charset="0"/>
              <a:ea typeface="Century Gothic" charset="0"/>
              <a:cs typeface="Century Gothic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548257" y="2124490"/>
            <a:ext cx="665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>
                <a:latin typeface="Century Gothic" charset="0"/>
                <a:ea typeface="Century Gothic" charset="0"/>
                <a:cs typeface="Century Gothic" charset="0"/>
              </a:rPr>
              <a:t>9%</a:t>
            </a:r>
            <a:endParaRPr lang="en-US" dirty="0">
              <a:latin typeface="Century Gothic" charset="0"/>
              <a:ea typeface="Century Gothic" charset="0"/>
              <a:cs typeface="Century Gothic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523018" y="2650965"/>
            <a:ext cx="665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entury Gothic" charset="0"/>
                <a:ea typeface="Century Gothic" charset="0"/>
                <a:cs typeface="Century Gothic" charset="0"/>
              </a:rPr>
              <a:t>10%</a:t>
            </a:r>
            <a:endParaRPr lang="en-US" dirty="0">
              <a:latin typeface="Century Gothic" charset="0"/>
              <a:ea typeface="Century Gothic" charset="0"/>
              <a:cs typeface="Century Gothic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0654148" y="4244236"/>
            <a:ext cx="665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entury Gothic" charset="0"/>
                <a:ea typeface="Century Gothic" charset="0"/>
                <a:cs typeface="Century Gothic" charset="0"/>
              </a:rPr>
              <a:t>59%</a:t>
            </a:r>
            <a:endParaRPr lang="en-US" dirty="0">
              <a:latin typeface="Century Gothic" charset="0"/>
              <a:ea typeface="Century Gothic" charset="0"/>
              <a:cs typeface="Century Gothic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69146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="" xmlns:a16="http://schemas.microsoft.com/office/drawing/2014/main" id="{8BA9348E-760D-405B-B6D7-97BBF6312B30}"/>
              </a:ext>
            </a:extLst>
          </p:cNvPr>
          <p:cNvGrpSpPr/>
          <p:nvPr/>
        </p:nvGrpSpPr>
        <p:grpSpPr>
          <a:xfrm>
            <a:off x="1534500" y="1966198"/>
            <a:ext cx="1454728" cy="3056009"/>
            <a:chOff x="480290" y="2068947"/>
            <a:chExt cx="1939637" cy="4074678"/>
          </a:xfrm>
        </p:grpSpPr>
        <p:grpSp>
          <p:nvGrpSpPr>
            <p:cNvPr id="5" name="Group 4">
              <a:extLst>
                <a:ext uri="{FF2B5EF4-FFF2-40B4-BE49-F238E27FC236}">
                  <a16:creationId xmlns="" xmlns:a16="http://schemas.microsoft.com/office/drawing/2014/main" id="{28BC21E8-DB10-46B9-A46B-F460CAACFABB}"/>
                </a:ext>
              </a:extLst>
            </p:cNvPr>
            <p:cNvGrpSpPr/>
            <p:nvPr/>
          </p:nvGrpSpPr>
          <p:grpSpPr>
            <a:xfrm>
              <a:off x="480291" y="2068947"/>
              <a:ext cx="1939636" cy="1293088"/>
              <a:chOff x="480291" y="2068947"/>
              <a:chExt cx="1939636" cy="1293088"/>
            </a:xfrm>
          </p:grpSpPr>
          <p:sp>
            <p:nvSpPr>
              <p:cNvPr id="8" name="Rectangle 7">
                <a:extLst>
                  <a:ext uri="{FF2B5EF4-FFF2-40B4-BE49-F238E27FC236}">
                    <a16:creationId xmlns="" xmlns:a16="http://schemas.microsoft.com/office/drawing/2014/main" id="{1F6D9FB4-A954-4093-8D9D-4E0A478B23AE}"/>
                  </a:ext>
                </a:extLst>
              </p:cNvPr>
              <p:cNvSpPr/>
              <p:nvPr/>
            </p:nvSpPr>
            <p:spPr>
              <a:xfrm>
                <a:off x="480291" y="2355273"/>
                <a:ext cx="1939636" cy="1006762"/>
              </a:xfrm>
              <a:prstGeom prst="rect">
                <a:avLst/>
              </a:prstGeom>
              <a:solidFill>
                <a:srgbClr val="941B8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  <p:sp>
            <p:nvSpPr>
              <p:cNvPr id="9" name="Isosceles Triangle 5">
                <a:extLst>
                  <a:ext uri="{FF2B5EF4-FFF2-40B4-BE49-F238E27FC236}">
                    <a16:creationId xmlns="" xmlns:a16="http://schemas.microsoft.com/office/drawing/2014/main" id="{AB247DC4-851A-47F0-98E2-60F65F77017F}"/>
                  </a:ext>
                </a:extLst>
              </p:cNvPr>
              <p:cNvSpPr/>
              <p:nvPr/>
            </p:nvSpPr>
            <p:spPr>
              <a:xfrm>
                <a:off x="1182254" y="2068947"/>
                <a:ext cx="535709" cy="286326"/>
              </a:xfrm>
              <a:prstGeom prst="triangle">
                <a:avLst/>
              </a:prstGeom>
              <a:solidFill>
                <a:srgbClr val="941B8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</p:grpSp>
        <p:sp>
          <p:nvSpPr>
            <p:cNvPr id="6" name="Rectangle 5">
              <a:extLst>
                <a:ext uri="{FF2B5EF4-FFF2-40B4-BE49-F238E27FC236}">
                  <a16:creationId xmlns="" xmlns:a16="http://schemas.microsoft.com/office/drawing/2014/main" id="{0B82A277-C7F2-47DE-B975-5CF4E1885E23}"/>
                </a:ext>
              </a:extLst>
            </p:cNvPr>
            <p:cNvSpPr/>
            <p:nvPr/>
          </p:nvSpPr>
          <p:spPr>
            <a:xfrm>
              <a:off x="480290" y="3362034"/>
              <a:ext cx="1939636" cy="2641595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900"/>
                </a:spcAft>
              </a:pPr>
              <a:r>
                <a:rPr lang="en-US" sz="1500" b="1" cap="all" noProof="1">
                  <a:solidFill>
                    <a:prstClr val="black"/>
                  </a:solidFill>
                </a:rPr>
                <a:t>Lorem Ipsum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prstClr val="black">
                      <a:lumMod val="65000"/>
                      <a:lumOff val="35000"/>
                    </a:prstClr>
                  </a:solidFill>
                </a:rPr>
                <a:t>Lorem ipsum dolor sit amet, nibh est. A magna maecenas, quam magna nec quis, lorem nunc. Suspendisse viverra sodales mauris, cras pharetra proin egestas arcu erat dolor, at amet.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Lorem ipsum dolor sit amet, nibh est.</a:t>
              </a:r>
            </a:p>
          </p:txBody>
        </p:sp>
        <p:sp>
          <p:nvSpPr>
            <p:cNvPr id="7" name="Rectangle 6">
              <a:extLst>
                <a:ext uri="{FF2B5EF4-FFF2-40B4-BE49-F238E27FC236}">
                  <a16:creationId xmlns="" xmlns:a16="http://schemas.microsoft.com/office/drawing/2014/main" id="{5D025EA4-67D4-4D07-BE6E-8A4D74A2469F}"/>
                </a:ext>
              </a:extLst>
            </p:cNvPr>
            <p:cNvSpPr/>
            <p:nvPr/>
          </p:nvSpPr>
          <p:spPr>
            <a:xfrm>
              <a:off x="480290" y="6003629"/>
              <a:ext cx="1939636" cy="139996"/>
            </a:xfrm>
            <a:prstGeom prst="rect">
              <a:avLst/>
            </a:prstGeom>
            <a:solidFill>
              <a:srgbClr val="941B8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350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="" xmlns:a16="http://schemas.microsoft.com/office/drawing/2014/main" id="{F2015FE8-924B-4FCB-88F5-3DAE5C272B05}"/>
              </a:ext>
            </a:extLst>
          </p:cNvPr>
          <p:cNvGrpSpPr/>
          <p:nvPr/>
        </p:nvGrpSpPr>
        <p:grpSpPr>
          <a:xfrm>
            <a:off x="3276708" y="1966198"/>
            <a:ext cx="1454729" cy="3056009"/>
            <a:chOff x="2803235" y="2068947"/>
            <a:chExt cx="1939638" cy="4074678"/>
          </a:xfrm>
        </p:grpSpPr>
        <p:grpSp>
          <p:nvGrpSpPr>
            <p:cNvPr id="11" name="Group 10">
              <a:extLst>
                <a:ext uri="{FF2B5EF4-FFF2-40B4-BE49-F238E27FC236}">
                  <a16:creationId xmlns="" xmlns:a16="http://schemas.microsoft.com/office/drawing/2014/main" id="{1CA48AD2-6F6B-4124-BB4B-E9902D3D09B7}"/>
                </a:ext>
              </a:extLst>
            </p:cNvPr>
            <p:cNvGrpSpPr/>
            <p:nvPr/>
          </p:nvGrpSpPr>
          <p:grpSpPr>
            <a:xfrm>
              <a:off x="2803237" y="2068947"/>
              <a:ext cx="1939636" cy="1293088"/>
              <a:chOff x="2803237" y="2068947"/>
              <a:chExt cx="1939636" cy="1293088"/>
            </a:xfrm>
            <a:solidFill>
              <a:schemeClr val="accent2"/>
            </a:solidFill>
          </p:grpSpPr>
          <p:sp>
            <p:nvSpPr>
              <p:cNvPr id="14" name="Rectangle 13">
                <a:extLst>
                  <a:ext uri="{FF2B5EF4-FFF2-40B4-BE49-F238E27FC236}">
                    <a16:creationId xmlns="" xmlns:a16="http://schemas.microsoft.com/office/drawing/2014/main" id="{696FFF01-307E-402D-9FFB-5EB1A062C2EF}"/>
                  </a:ext>
                </a:extLst>
              </p:cNvPr>
              <p:cNvSpPr/>
              <p:nvPr/>
            </p:nvSpPr>
            <p:spPr>
              <a:xfrm>
                <a:off x="2803237" y="2355273"/>
                <a:ext cx="1939636" cy="1006762"/>
              </a:xfrm>
              <a:prstGeom prst="rect">
                <a:avLst/>
              </a:prstGeom>
              <a:solidFill>
                <a:srgbClr val="812C7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  <p:sp>
            <p:nvSpPr>
              <p:cNvPr id="15" name="Isosceles Triangle 40">
                <a:extLst>
                  <a:ext uri="{FF2B5EF4-FFF2-40B4-BE49-F238E27FC236}">
                    <a16:creationId xmlns="" xmlns:a16="http://schemas.microsoft.com/office/drawing/2014/main" id="{69F9D96B-E833-4E2F-B080-2FA7FE00FEC7}"/>
                  </a:ext>
                </a:extLst>
              </p:cNvPr>
              <p:cNvSpPr/>
              <p:nvPr/>
            </p:nvSpPr>
            <p:spPr>
              <a:xfrm>
                <a:off x="3505200" y="2068947"/>
                <a:ext cx="535709" cy="286326"/>
              </a:xfrm>
              <a:prstGeom prst="triangle">
                <a:avLst/>
              </a:prstGeom>
              <a:solidFill>
                <a:srgbClr val="812C7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</p:grpSp>
        <p:sp>
          <p:nvSpPr>
            <p:cNvPr id="12" name="Rectangle 11">
              <a:extLst>
                <a:ext uri="{FF2B5EF4-FFF2-40B4-BE49-F238E27FC236}">
                  <a16:creationId xmlns="" xmlns:a16="http://schemas.microsoft.com/office/drawing/2014/main" id="{510C7DD9-1823-440A-AEEA-3BC1BD9E2512}"/>
                </a:ext>
              </a:extLst>
            </p:cNvPr>
            <p:cNvSpPr/>
            <p:nvPr/>
          </p:nvSpPr>
          <p:spPr>
            <a:xfrm>
              <a:off x="2803236" y="3362034"/>
              <a:ext cx="1939636" cy="2641595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900"/>
                </a:spcAft>
              </a:pPr>
              <a:r>
                <a:rPr lang="en-US" sz="1500" b="1" cap="all" noProof="1">
                  <a:solidFill>
                    <a:prstClr val="black"/>
                  </a:solidFill>
                </a:rPr>
                <a:t>Lorem Ipsum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prstClr val="black">
                      <a:lumMod val="65000"/>
                      <a:lumOff val="35000"/>
                    </a:prstClr>
                  </a:solidFill>
                </a:rPr>
                <a:t>Lorem ipsum dolor sit amet, nibh est. A magna maecenas, quam magna nec quis, lorem nunc. Suspendisse viverra sodales mauris, cras pharetra proin egestas arcu erat dolor, at amet.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prstClr val="black">
                      <a:lumMod val="65000"/>
                      <a:lumOff val="35000"/>
                    </a:prstClr>
                  </a:solidFill>
                </a:rPr>
                <a:t>Lorem ipsum dolor sit amet, nibh est.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="" xmlns:a16="http://schemas.microsoft.com/office/drawing/2014/main" id="{2EC9A83F-0606-4F06-A9BE-F7B5B9AA02F9}"/>
                </a:ext>
              </a:extLst>
            </p:cNvPr>
            <p:cNvSpPr/>
            <p:nvPr/>
          </p:nvSpPr>
          <p:spPr>
            <a:xfrm>
              <a:off x="2803235" y="6003629"/>
              <a:ext cx="1939636" cy="139996"/>
            </a:xfrm>
            <a:prstGeom prst="rect">
              <a:avLst/>
            </a:prstGeom>
            <a:solidFill>
              <a:srgbClr val="812C7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350"/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="" xmlns:a16="http://schemas.microsoft.com/office/drawing/2014/main" id="{17E61AEB-683F-40C5-AA7D-09CA681F265F}"/>
              </a:ext>
            </a:extLst>
          </p:cNvPr>
          <p:cNvGrpSpPr/>
          <p:nvPr/>
        </p:nvGrpSpPr>
        <p:grpSpPr>
          <a:xfrm>
            <a:off x="5018918" y="1966198"/>
            <a:ext cx="1454729" cy="3056009"/>
            <a:chOff x="5126180" y="2068947"/>
            <a:chExt cx="1939639" cy="4074678"/>
          </a:xfrm>
        </p:grpSpPr>
        <p:grpSp>
          <p:nvGrpSpPr>
            <p:cNvPr id="17" name="Group 16">
              <a:extLst>
                <a:ext uri="{FF2B5EF4-FFF2-40B4-BE49-F238E27FC236}">
                  <a16:creationId xmlns="" xmlns:a16="http://schemas.microsoft.com/office/drawing/2014/main" id="{5CA16343-DB99-49B6-8134-376410060C76}"/>
                </a:ext>
              </a:extLst>
            </p:cNvPr>
            <p:cNvGrpSpPr/>
            <p:nvPr/>
          </p:nvGrpSpPr>
          <p:grpSpPr>
            <a:xfrm>
              <a:off x="5126183" y="2068947"/>
              <a:ext cx="1939636" cy="1293088"/>
              <a:chOff x="5126183" y="2068947"/>
              <a:chExt cx="1939636" cy="1293088"/>
            </a:xfrm>
            <a:solidFill>
              <a:schemeClr val="accent3"/>
            </a:solidFill>
          </p:grpSpPr>
          <p:sp>
            <p:nvSpPr>
              <p:cNvPr id="20" name="Rectangle 19">
                <a:extLst>
                  <a:ext uri="{FF2B5EF4-FFF2-40B4-BE49-F238E27FC236}">
                    <a16:creationId xmlns="" xmlns:a16="http://schemas.microsoft.com/office/drawing/2014/main" id="{21F117B5-6982-49C2-9960-36D9364089AA}"/>
                  </a:ext>
                </a:extLst>
              </p:cNvPr>
              <p:cNvSpPr/>
              <p:nvPr/>
            </p:nvSpPr>
            <p:spPr>
              <a:xfrm>
                <a:off x="5126183" y="2355273"/>
                <a:ext cx="1939636" cy="1006762"/>
              </a:xfrm>
              <a:prstGeom prst="rect">
                <a:avLst/>
              </a:prstGeom>
              <a:solidFill>
                <a:srgbClr val="C1537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  <p:sp>
            <p:nvSpPr>
              <p:cNvPr id="21" name="Isosceles Triangle 41">
                <a:extLst>
                  <a:ext uri="{FF2B5EF4-FFF2-40B4-BE49-F238E27FC236}">
                    <a16:creationId xmlns="" xmlns:a16="http://schemas.microsoft.com/office/drawing/2014/main" id="{85B6863F-0A26-4BF5-8102-3ABBD975FF62}"/>
                  </a:ext>
                </a:extLst>
              </p:cNvPr>
              <p:cNvSpPr/>
              <p:nvPr/>
            </p:nvSpPr>
            <p:spPr>
              <a:xfrm>
                <a:off x="5828146" y="2068947"/>
                <a:ext cx="535709" cy="286326"/>
              </a:xfrm>
              <a:prstGeom prst="triangle">
                <a:avLst/>
              </a:prstGeom>
              <a:solidFill>
                <a:srgbClr val="C1537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</p:grpSp>
        <p:sp>
          <p:nvSpPr>
            <p:cNvPr id="18" name="Rectangle 17">
              <a:extLst>
                <a:ext uri="{FF2B5EF4-FFF2-40B4-BE49-F238E27FC236}">
                  <a16:creationId xmlns="" xmlns:a16="http://schemas.microsoft.com/office/drawing/2014/main" id="{E22173C7-C324-45C3-8238-A6EBCBD8BEE2}"/>
                </a:ext>
              </a:extLst>
            </p:cNvPr>
            <p:cNvSpPr/>
            <p:nvPr/>
          </p:nvSpPr>
          <p:spPr>
            <a:xfrm>
              <a:off x="5126182" y="3362034"/>
              <a:ext cx="1939636" cy="2641595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900"/>
                </a:spcAft>
              </a:pPr>
              <a:r>
                <a:rPr lang="en-US" sz="1500" b="1" cap="all" noProof="1">
                  <a:solidFill>
                    <a:prstClr val="black"/>
                  </a:solidFill>
                </a:rPr>
                <a:t>Lorem Ipsum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prstClr val="black">
                      <a:lumMod val="65000"/>
                      <a:lumOff val="35000"/>
                    </a:prstClr>
                  </a:solidFill>
                </a:rPr>
                <a:t>Lorem ipsum dolor sit amet, nibh est. A magna maecenas, quam magna nec quis, lorem nunc. Suspendisse viverra sodales mauris, cras pharetra proin egestas arcu erat dolor, at amet.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prstClr val="black">
                      <a:lumMod val="65000"/>
                      <a:lumOff val="35000"/>
                    </a:prstClr>
                  </a:solidFill>
                </a:rPr>
                <a:t>Lorem ipsum dolor sit amet, nibh est.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="" xmlns:a16="http://schemas.microsoft.com/office/drawing/2014/main" id="{2219176C-E7F0-4376-B617-0B84BD5342CE}"/>
                </a:ext>
              </a:extLst>
            </p:cNvPr>
            <p:cNvSpPr/>
            <p:nvPr/>
          </p:nvSpPr>
          <p:spPr>
            <a:xfrm>
              <a:off x="5126180" y="6003629"/>
              <a:ext cx="1939636" cy="139996"/>
            </a:xfrm>
            <a:prstGeom prst="rect">
              <a:avLst/>
            </a:prstGeom>
            <a:solidFill>
              <a:srgbClr val="C1537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350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="" xmlns:a16="http://schemas.microsoft.com/office/drawing/2014/main" id="{0E783F9E-5245-48F1-B32B-D93E8B706354}"/>
              </a:ext>
            </a:extLst>
          </p:cNvPr>
          <p:cNvGrpSpPr/>
          <p:nvPr/>
        </p:nvGrpSpPr>
        <p:grpSpPr>
          <a:xfrm>
            <a:off x="6761126" y="1966198"/>
            <a:ext cx="1454730" cy="3056009"/>
            <a:chOff x="7449125" y="2068947"/>
            <a:chExt cx="1939640" cy="4074678"/>
          </a:xfrm>
        </p:grpSpPr>
        <p:grpSp>
          <p:nvGrpSpPr>
            <p:cNvPr id="23" name="Group 22">
              <a:extLst>
                <a:ext uri="{FF2B5EF4-FFF2-40B4-BE49-F238E27FC236}">
                  <a16:creationId xmlns="" xmlns:a16="http://schemas.microsoft.com/office/drawing/2014/main" id="{36E90A1C-D037-46D5-8F0E-BE628AEFEE88}"/>
                </a:ext>
              </a:extLst>
            </p:cNvPr>
            <p:cNvGrpSpPr/>
            <p:nvPr/>
          </p:nvGrpSpPr>
          <p:grpSpPr>
            <a:xfrm>
              <a:off x="7449129" y="2068947"/>
              <a:ext cx="1939636" cy="1293088"/>
              <a:chOff x="7449129" y="2068947"/>
              <a:chExt cx="1939636" cy="1293088"/>
            </a:xfrm>
            <a:solidFill>
              <a:schemeClr val="accent5"/>
            </a:solidFill>
          </p:grpSpPr>
          <p:sp>
            <p:nvSpPr>
              <p:cNvPr id="26" name="Rectangle 25">
                <a:extLst>
                  <a:ext uri="{FF2B5EF4-FFF2-40B4-BE49-F238E27FC236}">
                    <a16:creationId xmlns="" xmlns:a16="http://schemas.microsoft.com/office/drawing/2014/main" id="{11F911B2-494E-46F2-8A19-D7ADA41ED42C}"/>
                  </a:ext>
                </a:extLst>
              </p:cNvPr>
              <p:cNvSpPr/>
              <p:nvPr/>
            </p:nvSpPr>
            <p:spPr>
              <a:xfrm>
                <a:off x="7449129" y="2355273"/>
                <a:ext cx="1939636" cy="1006762"/>
              </a:xfrm>
              <a:prstGeom prst="rect">
                <a:avLst/>
              </a:prstGeom>
              <a:solidFill>
                <a:srgbClr val="BA73B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  <p:sp>
            <p:nvSpPr>
              <p:cNvPr id="27" name="Isosceles Triangle 72">
                <a:extLst>
                  <a:ext uri="{FF2B5EF4-FFF2-40B4-BE49-F238E27FC236}">
                    <a16:creationId xmlns="" xmlns:a16="http://schemas.microsoft.com/office/drawing/2014/main" id="{3917AC18-E973-4E1B-82B4-6072B050911F}"/>
                  </a:ext>
                </a:extLst>
              </p:cNvPr>
              <p:cNvSpPr/>
              <p:nvPr/>
            </p:nvSpPr>
            <p:spPr>
              <a:xfrm>
                <a:off x="8151092" y="2068947"/>
                <a:ext cx="535709" cy="286326"/>
              </a:xfrm>
              <a:prstGeom prst="triangle">
                <a:avLst/>
              </a:prstGeom>
              <a:solidFill>
                <a:srgbClr val="BA73B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</p:grpSp>
        <p:sp>
          <p:nvSpPr>
            <p:cNvPr id="24" name="Rectangle 23">
              <a:extLst>
                <a:ext uri="{FF2B5EF4-FFF2-40B4-BE49-F238E27FC236}">
                  <a16:creationId xmlns="" xmlns:a16="http://schemas.microsoft.com/office/drawing/2014/main" id="{1C91649E-300D-4A0A-93DB-EAD304143D25}"/>
                </a:ext>
              </a:extLst>
            </p:cNvPr>
            <p:cNvSpPr/>
            <p:nvPr/>
          </p:nvSpPr>
          <p:spPr>
            <a:xfrm>
              <a:off x="7449128" y="3362034"/>
              <a:ext cx="1939636" cy="2641595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900"/>
                </a:spcAft>
              </a:pPr>
              <a:r>
                <a:rPr lang="en-US" sz="1500" b="1" cap="all" noProof="1">
                  <a:solidFill>
                    <a:prstClr val="black"/>
                  </a:solidFill>
                </a:rPr>
                <a:t>Lorem Ipsum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prstClr val="black">
                      <a:lumMod val="65000"/>
                      <a:lumOff val="35000"/>
                    </a:prstClr>
                  </a:solidFill>
                </a:rPr>
                <a:t>Lorem ipsum dolor sit amet, nibh est. A magna maecenas, quam magna nec quis, lorem nunc. Suspendisse viverra sodales mauris, cras pharetra proin egestas arcu erat dolor, at amet.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prstClr val="black">
                      <a:lumMod val="65000"/>
                      <a:lumOff val="35000"/>
                    </a:prstClr>
                  </a:solidFill>
                </a:rPr>
                <a:t>Lorem ipsum dolor sit amet, nibh est.</a:t>
              </a:r>
            </a:p>
          </p:txBody>
        </p:sp>
        <p:sp>
          <p:nvSpPr>
            <p:cNvPr id="25" name="Rectangle 24">
              <a:extLst>
                <a:ext uri="{FF2B5EF4-FFF2-40B4-BE49-F238E27FC236}">
                  <a16:creationId xmlns="" xmlns:a16="http://schemas.microsoft.com/office/drawing/2014/main" id="{44CDADE6-0691-4FD3-99D7-55183D3D920B}"/>
                </a:ext>
              </a:extLst>
            </p:cNvPr>
            <p:cNvSpPr/>
            <p:nvPr/>
          </p:nvSpPr>
          <p:spPr>
            <a:xfrm>
              <a:off x="7449125" y="6003629"/>
              <a:ext cx="1939636" cy="139996"/>
            </a:xfrm>
            <a:prstGeom prst="rect">
              <a:avLst/>
            </a:prstGeom>
            <a:solidFill>
              <a:srgbClr val="BA73B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350"/>
            </a:p>
          </p:txBody>
        </p:sp>
      </p:grpSp>
      <p:grpSp>
        <p:nvGrpSpPr>
          <p:cNvPr id="28" name="Group 27">
            <a:extLst>
              <a:ext uri="{FF2B5EF4-FFF2-40B4-BE49-F238E27FC236}">
                <a16:creationId xmlns="" xmlns:a16="http://schemas.microsoft.com/office/drawing/2014/main" id="{9F2F48F1-72A2-4D45-BBE3-348C47CD96FC}"/>
              </a:ext>
            </a:extLst>
          </p:cNvPr>
          <p:cNvGrpSpPr/>
          <p:nvPr/>
        </p:nvGrpSpPr>
        <p:grpSpPr>
          <a:xfrm>
            <a:off x="8501888" y="1966198"/>
            <a:ext cx="1454728" cy="3056009"/>
            <a:chOff x="9772072" y="2068947"/>
            <a:chExt cx="1939637" cy="4074678"/>
          </a:xfrm>
        </p:grpSpPr>
        <p:grpSp>
          <p:nvGrpSpPr>
            <p:cNvPr id="29" name="Group 28">
              <a:extLst>
                <a:ext uri="{FF2B5EF4-FFF2-40B4-BE49-F238E27FC236}">
                  <a16:creationId xmlns="" xmlns:a16="http://schemas.microsoft.com/office/drawing/2014/main" id="{B84F5D04-8E3D-4D83-A37F-5B97B3DC24B4}"/>
                </a:ext>
              </a:extLst>
            </p:cNvPr>
            <p:cNvGrpSpPr/>
            <p:nvPr/>
          </p:nvGrpSpPr>
          <p:grpSpPr>
            <a:xfrm>
              <a:off x="9772073" y="2068947"/>
              <a:ext cx="1939636" cy="1293088"/>
              <a:chOff x="9772073" y="2068947"/>
              <a:chExt cx="1939636" cy="1293088"/>
            </a:xfrm>
            <a:solidFill>
              <a:schemeClr val="accent6"/>
            </a:solidFill>
          </p:grpSpPr>
          <p:sp>
            <p:nvSpPr>
              <p:cNvPr id="32" name="Rectangle 31">
                <a:extLst>
                  <a:ext uri="{FF2B5EF4-FFF2-40B4-BE49-F238E27FC236}">
                    <a16:creationId xmlns="" xmlns:a16="http://schemas.microsoft.com/office/drawing/2014/main" id="{923CB9D4-C530-4EBF-A846-B7FFC7285E95}"/>
                  </a:ext>
                </a:extLst>
              </p:cNvPr>
              <p:cNvSpPr/>
              <p:nvPr/>
            </p:nvSpPr>
            <p:spPr>
              <a:xfrm>
                <a:off x="9772073" y="2355273"/>
                <a:ext cx="1939636" cy="1006762"/>
              </a:xfrm>
              <a:prstGeom prst="rect">
                <a:avLst/>
              </a:prstGeom>
              <a:solidFill>
                <a:srgbClr val="0096AE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  <p:sp>
            <p:nvSpPr>
              <p:cNvPr id="33" name="Isosceles Triangle 73">
                <a:extLst>
                  <a:ext uri="{FF2B5EF4-FFF2-40B4-BE49-F238E27FC236}">
                    <a16:creationId xmlns="" xmlns:a16="http://schemas.microsoft.com/office/drawing/2014/main" id="{78371020-ECB8-413B-95DB-3A83E26F0B51}"/>
                  </a:ext>
                </a:extLst>
              </p:cNvPr>
              <p:cNvSpPr/>
              <p:nvPr/>
            </p:nvSpPr>
            <p:spPr>
              <a:xfrm>
                <a:off x="10474036" y="2068947"/>
                <a:ext cx="535709" cy="286326"/>
              </a:xfrm>
              <a:prstGeom prst="triangle">
                <a:avLst/>
              </a:prstGeom>
              <a:solidFill>
                <a:srgbClr val="0096AE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350"/>
              </a:p>
            </p:txBody>
          </p:sp>
        </p:grpSp>
        <p:sp>
          <p:nvSpPr>
            <p:cNvPr id="30" name="Rectangle 29">
              <a:extLst>
                <a:ext uri="{FF2B5EF4-FFF2-40B4-BE49-F238E27FC236}">
                  <a16:creationId xmlns="" xmlns:a16="http://schemas.microsoft.com/office/drawing/2014/main" id="{5E872451-72C1-457E-930B-5C223115D216}"/>
                </a:ext>
              </a:extLst>
            </p:cNvPr>
            <p:cNvSpPr/>
            <p:nvPr/>
          </p:nvSpPr>
          <p:spPr>
            <a:xfrm>
              <a:off x="9772072" y="3362034"/>
              <a:ext cx="1939636" cy="2641595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900"/>
                </a:spcAft>
              </a:pPr>
              <a:r>
                <a:rPr lang="en-US" sz="1500" b="1" cap="all" noProof="1">
                  <a:solidFill>
                    <a:prstClr val="black"/>
                  </a:solidFill>
                </a:rPr>
                <a:t>Lorem Ipsum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prstClr val="black">
                      <a:lumMod val="65000"/>
                      <a:lumOff val="35000"/>
                    </a:prstClr>
                  </a:solidFill>
                </a:rPr>
                <a:t>Lorem ipsum dolor sit amet, nibh est. A magna maecenas, quam magna nec quis, lorem nunc. Suspendisse viverra sodales mauris, cras pharetra proin egestas arcu erat dolor, at amet.</a:t>
              </a:r>
            </a:p>
            <a:p>
              <a:pPr>
                <a:spcAft>
                  <a:spcPts val="900"/>
                </a:spcAft>
              </a:pPr>
              <a:r>
                <a:rPr lang="en-US" sz="900" noProof="1">
                  <a:solidFill>
                    <a:prstClr val="black">
                      <a:lumMod val="65000"/>
                      <a:lumOff val="35000"/>
                    </a:prstClr>
                  </a:solidFill>
                </a:rPr>
                <a:t>Lorem ipsum dolor sit amet, nibh est.</a:t>
              </a:r>
            </a:p>
          </p:txBody>
        </p:sp>
        <p:sp>
          <p:nvSpPr>
            <p:cNvPr id="31" name="Rectangle 30">
              <a:extLst>
                <a:ext uri="{FF2B5EF4-FFF2-40B4-BE49-F238E27FC236}">
                  <a16:creationId xmlns="" xmlns:a16="http://schemas.microsoft.com/office/drawing/2014/main" id="{6216F461-5F3C-4BD6-88EF-DB572014F042}"/>
                </a:ext>
              </a:extLst>
            </p:cNvPr>
            <p:cNvSpPr/>
            <p:nvPr/>
          </p:nvSpPr>
          <p:spPr>
            <a:xfrm>
              <a:off x="9772072" y="6003629"/>
              <a:ext cx="1939636" cy="139996"/>
            </a:xfrm>
            <a:prstGeom prst="rect">
              <a:avLst/>
            </a:prstGeom>
            <a:solidFill>
              <a:srgbClr val="0096A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350"/>
            </a:p>
          </p:txBody>
        </p:sp>
      </p:grpSp>
      <p:sp>
        <p:nvSpPr>
          <p:cNvPr id="34" name="Oval 33">
            <a:extLst>
              <a:ext uri="{FF2B5EF4-FFF2-40B4-BE49-F238E27FC236}">
                <a16:creationId xmlns="" xmlns:a16="http://schemas.microsoft.com/office/drawing/2014/main" id="{AA9167C2-FEB5-4555-81C2-0D5D156510BF}"/>
              </a:ext>
            </a:extLst>
          </p:cNvPr>
          <p:cNvSpPr/>
          <p:nvPr/>
        </p:nvSpPr>
        <p:spPr>
          <a:xfrm>
            <a:off x="1931953" y="1265244"/>
            <a:ext cx="659822" cy="659822"/>
          </a:xfrm>
          <a:prstGeom prst="ellipse">
            <a:avLst/>
          </a:prstGeom>
          <a:solidFill>
            <a:srgbClr val="941B8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0" rIns="6858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1" dirty="0"/>
          </a:p>
        </p:txBody>
      </p:sp>
      <p:sp>
        <p:nvSpPr>
          <p:cNvPr id="35" name="Oval 34">
            <a:extLst>
              <a:ext uri="{FF2B5EF4-FFF2-40B4-BE49-F238E27FC236}">
                <a16:creationId xmlns="" xmlns:a16="http://schemas.microsoft.com/office/drawing/2014/main" id="{A113D375-E95A-4E0C-804E-5928F0A87793}"/>
              </a:ext>
            </a:extLst>
          </p:cNvPr>
          <p:cNvSpPr/>
          <p:nvPr/>
        </p:nvSpPr>
        <p:spPr>
          <a:xfrm>
            <a:off x="3674161" y="1265244"/>
            <a:ext cx="659822" cy="659822"/>
          </a:xfrm>
          <a:prstGeom prst="ellipse">
            <a:avLst/>
          </a:prstGeom>
          <a:solidFill>
            <a:srgbClr val="812C7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0" rIns="6858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1" dirty="0"/>
          </a:p>
        </p:txBody>
      </p:sp>
      <p:sp>
        <p:nvSpPr>
          <p:cNvPr id="36" name="Oval 35">
            <a:extLst>
              <a:ext uri="{FF2B5EF4-FFF2-40B4-BE49-F238E27FC236}">
                <a16:creationId xmlns="" xmlns:a16="http://schemas.microsoft.com/office/drawing/2014/main" id="{6A4EA969-0F64-48A5-AE1B-8075F570D19C}"/>
              </a:ext>
            </a:extLst>
          </p:cNvPr>
          <p:cNvSpPr/>
          <p:nvPr/>
        </p:nvSpPr>
        <p:spPr>
          <a:xfrm>
            <a:off x="5416371" y="1265244"/>
            <a:ext cx="659822" cy="659822"/>
          </a:xfrm>
          <a:prstGeom prst="ellipse">
            <a:avLst/>
          </a:prstGeom>
          <a:solidFill>
            <a:srgbClr val="C1537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0" rIns="6858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1" dirty="0"/>
          </a:p>
        </p:txBody>
      </p:sp>
      <p:sp>
        <p:nvSpPr>
          <p:cNvPr id="37" name="Oval 36">
            <a:extLst>
              <a:ext uri="{FF2B5EF4-FFF2-40B4-BE49-F238E27FC236}">
                <a16:creationId xmlns="" xmlns:a16="http://schemas.microsoft.com/office/drawing/2014/main" id="{1CFB43E4-7D2F-4123-A07F-6960E13729F3}"/>
              </a:ext>
            </a:extLst>
          </p:cNvPr>
          <p:cNvSpPr/>
          <p:nvPr/>
        </p:nvSpPr>
        <p:spPr>
          <a:xfrm>
            <a:off x="7158580" y="1265244"/>
            <a:ext cx="659822" cy="659822"/>
          </a:xfrm>
          <a:prstGeom prst="ellipse">
            <a:avLst/>
          </a:prstGeom>
          <a:solidFill>
            <a:srgbClr val="BA73B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0" rIns="6858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1" dirty="0"/>
          </a:p>
        </p:txBody>
      </p:sp>
      <p:sp>
        <p:nvSpPr>
          <p:cNvPr id="38" name="Oval 37">
            <a:extLst>
              <a:ext uri="{FF2B5EF4-FFF2-40B4-BE49-F238E27FC236}">
                <a16:creationId xmlns="" xmlns:a16="http://schemas.microsoft.com/office/drawing/2014/main" id="{33B13C7A-4DF4-4C47-866C-8424289D7F44}"/>
              </a:ext>
            </a:extLst>
          </p:cNvPr>
          <p:cNvSpPr/>
          <p:nvPr/>
        </p:nvSpPr>
        <p:spPr>
          <a:xfrm>
            <a:off x="8899341" y="1265244"/>
            <a:ext cx="659822" cy="659822"/>
          </a:xfrm>
          <a:prstGeom prst="ellipse">
            <a:avLst/>
          </a:prstGeom>
          <a:solidFill>
            <a:srgbClr val="0096A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0" rIns="6858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1" dirty="0"/>
          </a:p>
        </p:txBody>
      </p:sp>
      <p:sp>
        <p:nvSpPr>
          <p:cNvPr id="39" name="Rectangle 38">
            <a:extLst>
              <a:ext uri="{FF2B5EF4-FFF2-40B4-BE49-F238E27FC236}">
                <a16:creationId xmlns="" xmlns:a16="http://schemas.microsoft.com/office/drawing/2014/main" id="{41EE5BE4-1913-4671-8E09-06E0951954D0}"/>
              </a:ext>
            </a:extLst>
          </p:cNvPr>
          <p:cNvSpPr/>
          <p:nvPr/>
        </p:nvSpPr>
        <p:spPr>
          <a:xfrm>
            <a:off x="1935493" y="1422030"/>
            <a:ext cx="652743" cy="369332"/>
          </a:xfrm>
          <a:prstGeom prst="rect">
            <a:avLst/>
          </a:prstGeom>
          <a:ln>
            <a:noFill/>
          </a:ln>
        </p:spPr>
        <p:txBody>
          <a:bodyPr wrap="none">
            <a:spAutoFit/>
          </a:bodyPr>
          <a:lstStyle/>
          <a:p>
            <a:pPr algn="ctr"/>
            <a:r>
              <a:rPr lang="en-US" b="1" dirty="0">
                <a:solidFill>
                  <a:prstClr val="white"/>
                </a:solidFill>
              </a:rPr>
              <a:t>2019</a:t>
            </a:r>
            <a:endParaRPr lang="en-US" sz="2100" dirty="0"/>
          </a:p>
        </p:txBody>
      </p:sp>
      <p:sp>
        <p:nvSpPr>
          <p:cNvPr id="40" name="Rectangle 39">
            <a:extLst>
              <a:ext uri="{FF2B5EF4-FFF2-40B4-BE49-F238E27FC236}">
                <a16:creationId xmlns="" xmlns:a16="http://schemas.microsoft.com/office/drawing/2014/main" id="{75F2E9E7-8742-4963-8EBF-D31DB827FBF8}"/>
              </a:ext>
            </a:extLst>
          </p:cNvPr>
          <p:cNvSpPr/>
          <p:nvPr/>
        </p:nvSpPr>
        <p:spPr>
          <a:xfrm>
            <a:off x="3677701" y="1422030"/>
            <a:ext cx="652744" cy="369332"/>
          </a:xfrm>
          <a:prstGeom prst="rect">
            <a:avLst/>
          </a:prstGeom>
          <a:ln>
            <a:noFill/>
          </a:ln>
        </p:spPr>
        <p:txBody>
          <a:bodyPr wrap="none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</a:rPr>
              <a:t>2020</a:t>
            </a:r>
            <a:endParaRPr lang="en-US" sz="2100" dirty="0">
              <a:solidFill>
                <a:schemeClr val="bg1"/>
              </a:solidFill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="" xmlns:a16="http://schemas.microsoft.com/office/drawing/2014/main" id="{B24DAA64-BAA2-45A3-B414-4B3A95B78DF3}"/>
              </a:ext>
            </a:extLst>
          </p:cNvPr>
          <p:cNvSpPr/>
          <p:nvPr/>
        </p:nvSpPr>
        <p:spPr>
          <a:xfrm>
            <a:off x="5419911" y="1422030"/>
            <a:ext cx="652744" cy="369332"/>
          </a:xfrm>
          <a:prstGeom prst="rect">
            <a:avLst/>
          </a:prstGeom>
          <a:ln>
            <a:noFill/>
          </a:ln>
        </p:spPr>
        <p:txBody>
          <a:bodyPr wrap="none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</a:rPr>
              <a:t>2021</a:t>
            </a:r>
            <a:endParaRPr lang="en-US" sz="2100" dirty="0">
              <a:solidFill>
                <a:schemeClr val="bg1"/>
              </a:solidFill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="" xmlns:a16="http://schemas.microsoft.com/office/drawing/2014/main" id="{05AA8CA2-5913-43D7-805E-FCE1347E8471}"/>
              </a:ext>
            </a:extLst>
          </p:cNvPr>
          <p:cNvSpPr/>
          <p:nvPr/>
        </p:nvSpPr>
        <p:spPr>
          <a:xfrm>
            <a:off x="7162120" y="1422030"/>
            <a:ext cx="652744" cy="369332"/>
          </a:xfrm>
          <a:prstGeom prst="rect">
            <a:avLst/>
          </a:prstGeom>
          <a:ln>
            <a:noFill/>
          </a:ln>
        </p:spPr>
        <p:txBody>
          <a:bodyPr wrap="none">
            <a:spAutoFit/>
          </a:bodyPr>
          <a:lstStyle/>
          <a:p>
            <a:pPr algn="ctr"/>
            <a:r>
              <a:rPr lang="en-US" b="1" dirty="0">
                <a:solidFill>
                  <a:prstClr val="white"/>
                </a:solidFill>
              </a:rPr>
              <a:t>2022</a:t>
            </a:r>
            <a:endParaRPr lang="en-US" sz="2100" dirty="0"/>
          </a:p>
        </p:txBody>
      </p:sp>
      <p:sp>
        <p:nvSpPr>
          <p:cNvPr id="43" name="Rectangle 42">
            <a:extLst>
              <a:ext uri="{FF2B5EF4-FFF2-40B4-BE49-F238E27FC236}">
                <a16:creationId xmlns="" xmlns:a16="http://schemas.microsoft.com/office/drawing/2014/main" id="{51FC25E9-B686-461E-B9C2-7E4BFC96C143}"/>
              </a:ext>
            </a:extLst>
          </p:cNvPr>
          <p:cNvSpPr/>
          <p:nvPr/>
        </p:nvSpPr>
        <p:spPr>
          <a:xfrm>
            <a:off x="8902881" y="1422030"/>
            <a:ext cx="652744" cy="369332"/>
          </a:xfrm>
          <a:prstGeom prst="rect">
            <a:avLst/>
          </a:prstGeom>
          <a:ln>
            <a:noFill/>
          </a:ln>
        </p:spPr>
        <p:txBody>
          <a:bodyPr wrap="none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</a:rPr>
              <a:t>2023</a:t>
            </a:r>
            <a:endParaRPr lang="en-US" sz="2100" dirty="0">
              <a:solidFill>
                <a:schemeClr val="bg1"/>
              </a:solidFill>
            </a:endParaRPr>
          </a:p>
        </p:txBody>
      </p:sp>
      <p:pic>
        <p:nvPicPr>
          <p:cNvPr id="45" name="Picture 4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57063" y="2350875"/>
            <a:ext cx="609600" cy="457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3572305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</TotalTime>
  <Words>266</Words>
  <Application>Microsoft Macintosh PowerPoint</Application>
  <PresentationFormat>Widescreen</PresentationFormat>
  <Paragraphs>27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Calibri</vt:lpstr>
      <vt:lpstr>Calibri Light</vt:lpstr>
      <vt:lpstr>Century Gothic</vt:lpstr>
      <vt:lpstr>Arial</vt:lpstr>
      <vt:lpstr>Tema de Office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Usuario de Microsoft Office</dc:creator>
  <cp:lastModifiedBy>Microsoft Office User</cp:lastModifiedBy>
  <cp:revision>9</cp:revision>
  <dcterms:created xsi:type="dcterms:W3CDTF">2019-03-14T21:42:56Z</dcterms:created>
  <dcterms:modified xsi:type="dcterms:W3CDTF">2019-05-03T12:21:44Z</dcterms:modified>
</cp:coreProperties>
</file>