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5400675" cy="2298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01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301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301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301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301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301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301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301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3017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724" userDrawn="1">
          <p15:clr>
            <a:srgbClr val="A4A3A4"/>
          </p15:clr>
        </p15:guide>
        <p15:guide id="2" pos="17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56" autoAdjust="0"/>
    <p:restoredTop sz="94660"/>
  </p:normalViewPr>
  <p:slideViewPr>
    <p:cSldViewPr>
      <p:cViewPr>
        <p:scale>
          <a:sx n="175" d="100"/>
          <a:sy n="175" d="100"/>
        </p:scale>
        <p:origin x="2328" y="2000"/>
      </p:cViewPr>
      <p:guideLst>
        <p:guide orient="horz" pos="724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-598488" y="685800"/>
            <a:ext cx="8054976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282734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01752" latinLnBrk="0">
      <a:defRPr sz="1200">
        <a:latin typeface="+mn-lt"/>
        <a:ea typeface="+mn-ea"/>
        <a:cs typeface="+mn-cs"/>
        <a:sym typeface="Calibri"/>
      </a:defRPr>
    </a:lvl1pPr>
    <a:lvl2pPr indent="228600" defTabSz="301752" latinLnBrk="0">
      <a:defRPr sz="1200">
        <a:latin typeface="+mn-lt"/>
        <a:ea typeface="+mn-ea"/>
        <a:cs typeface="+mn-cs"/>
        <a:sym typeface="Calibri"/>
      </a:defRPr>
    </a:lvl2pPr>
    <a:lvl3pPr indent="457200" defTabSz="301752" latinLnBrk="0">
      <a:defRPr sz="1200">
        <a:latin typeface="+mn-lt"/>
        <a:ea typeface="+mn-ea"/>
        <a:cs typeface="+mn-cs"/>
        <a:sym typeface="Calibri"/>
      </a:defRPr>
    </a:lvl3pPr>
    <a:lvl4pPr indent="685800" defTabSz="301752" latinLnBrk="0">
      <a:defRPr sz="1200">
        <a:latin typeface="+mn-lt"/>
        <a:ea typeface="+mn-ea"/>
        <a:cs typeface="+mn-cs"/>
        <a:sym typeface="Calibri"/>
      </a:defRPr>
    </a:lvl4pPr>
    <a:lvl5pPr indent="914400" defTabSz="301752" latinLnBrk="0">
      <a:defRPr sz="1200">
        <a:latin typeface="+mn-lt"/>
        <a:ea typeface="+mn-ea"/>
        <a:cs typeface="+mn-cs"/>
        <a:sym typeface="Calibri"/>
      </a:defRPr>
    </a:lvl5pPr>
    <a:lvl6pPr indent="1143000" defTabSz="301752" latinLnBrk="0">
      <a:defRPr sz="1200">
        <a:latin typeface="+mn-lt"/>
        <a:ea typeface="+mn-ea"/>
        <a:cs typeface="+mn-cs"/>
        <a:sym typeface="Calibri"/>
      </a:defRPr>
    </a:lvl6pPr>
    <a:lvl7pPr indent="1371600" defTabSz="301752" latinLnBrk="0">
      <a:defRPr sz="1200">
        <a:latin typeface="+mn-lt"/>
        <a:ea typeface="+mn-ea"/>
        <a:cs typeface="+mn-cs"/>
        <a:sym typeface="Calibri"/>
      </a:defRPr>
    </a:lvl7pPr>
    <a:lvl8pPr indent="1600200" defTabSz="301752" latinLnBrk="0">
      <a:defRPr sz="1200">
        <a:latin typeface="+mn-lt"/>
        <a:ea typeface="+mn-ea"/>
        <a:cs typeface="+mn-cs"/>
        <a:sym typeface="Calibri"/>
      </a:defRPr>
    </a:lvl8pPr>
    <a:lvl9pPr indent="1828800" defTabSz="301752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>
            <a:spLocks noGrp="1"/>
          </p:cNvSpPr>
          <p:nvPr>
            <p:ph type="title"/>
          </p:nvPr>
        </p:nvSpPr>
        <p:spPr>
          <a:xfrm>
            <a:off x="3536435" y="30947"/>
            <a:ext cx="1097229" cy="66110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>
            <a:spLocks noGrp="1"/>
          </p:cNvSpPr>
          <p:nvPr>
            <p:ph type="body" sz="quarter" idx="1"/>
          </p:nvPr>
        </p:nvSpPr>
        <p:spPr>
          <a:xfrm>
            <a:off x="243827" y="30947"/>
            <a:ext cx="3202581" cy="66110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>
            <a:spLocks noGrp="1"/>
          </p:cNvSpPr>
          <p:nvPr>
            <p:ph type="title"/>
          </p:nvPr>
        </p:nvSpPr>
        <p:spPr>
          <a:xfrm>
            <a:off x="426697" y="1481209"/>
            <a:ext cx="4591459" cy="457819"/>
          </a:xfrm>
          <a:prstGeom prst="rect">
            <a:avLst/>
          </a:prstGeom>
        </p:spPr>
        <p:txBody>
          <a:bodyPr anchor="t"/>
          <a:lstStyle>
            <a:lvl1pPr algn="l">
              <a:defRPr sz="1701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26697" y="976976"/>
            <a:ext cx="4591459" cy="50424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196"/>
              </a:spcBef>
              <a:buSzTx/>
              <a:buFontTx/>
              <a:buNone/>
              <a:defRPr sz="850">
                <a:solidFill>
                  <a:srgbClr val="888888"/>
                </a:solidFill>
              </a:defRPr>
            </a:lvl1pPr>
            <a:lvl2pPr marL="0" indent="0">
              <a:spcBef>
                <a:spcPts val="196"/>
              </a:spcBef>
              <a:buSzTx/>
              <a:buFontTx/>
              <a:buNone/>
              <a:defRPr sz="850">
                <a:solidFill>
                  <a:srgbClr val="888888"/>
                </a:solidFill>
              </a:defRPr>
            </a:lvl2pPr>
            <a:lvl3pPr marL="0" indent="0">
              <a:spcBef>
                <a:spcPts val="196"/>
              </a:spcBef>
              <a:buSzTx/>
              <a:buFontTx/>
              <a:buNone/>
              <a:defRPr sz="850">
                <a:solidFill>
                  <a:srgbClr val="888888"/>
                </a:solidFill>
              </a:defRPr>
            </a:lvl3pPr>
            <a:lvl4pPr marL="0" indent="0">
              <a:spcBef>
                <a:spcPts val="196"/>
              </a:spcBef>
              <a:buSzTx/>
              <a:buFontTx/>
              <a:buNone/>
              <a:defRPr sz="850">
                <a:solidFill>
                  <a:srgbClr val="888888"/>
                </a:solidFill>
              </a:defRPr>
            </a:lvl4pPr>
            <a:lvl5pPr marL="0" indent="0">
              <a:spcBef>
                <a:spcPts val="196"/>
              </a:spcBef>
              <a:buSzTx/>
              <a:buFontTx/>
              <a:buNone/>
              <a:defRPr sz="85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>
            <a:spLocks noGrp="1"/>
          </p:cNvSpPr>
          <p:nvPr>
            <p:ph type="body" sz="quarter" idx="1"/>
          </p:nvPr>
        </p:nvSpPr>
        <p:spPr>
          <a:xfrm>
            <a:off x="243827" y="180882"/>
            <a:ext cx="2149433" cy="511169"/>
          </a:xfrm>
          <a:prstGeom prst="rect">
            <a:avLst/>
          </a:prstGeom>
        </p:spPr>
        <p:txBody>
          <a:bodyPr/>
          <a:lstStyle>
            <a:lvl1pPr>
              <a:spcBef>
                <a:spcPts val="262"/>
              </a:spcBef>
              <a:defRPr sz="1178"/>
            </a:lvl1pPr>
            <a:lvl2pPr marL="336207" indent="-138801">
              <a:spcBef>
                <a:spcPts val="262"/>
              </a:spcBef>
              <a:defRPr sz="1178"/>
            </a:lvl2pPr>
            <a:lvl3pPr marL="531477" indent="-136666">
              <a:spcBef>
                <a:spcPts val="262"/>
              </a:spcBef>
              <a:defRPr sz="1178"/>
            </a:lvl3pPr>
            <a:lvl4pPr marL="740272" indent="-148054">
              <a:spcBef>
                <a:spcPts val="262"/>
              </a:spcBef>
              <a:defRPr sz="1178"/>
            </a:lvl4pPr>
            <a:lvl5pPr marL="937679" indent="-148054">
              <a:spcBef>
                <a:spcPts val="262"/>
              </a:spcBef>
              <a:defRPr sz="1178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270085" y="515969"/>
            <a:ext cx="2386697" cy="21504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196"/>
              </a:spcBef>
              <a:buSzTx/>
              <a:buFontTx/>
              <a:buNone/>
              <a:defRPr sz="1047" b="1"/>
            </a:lvl1pPr>
            <a:lvl2pPr marL="0" indent="0">
              <a:spcBef>
                <a:spcPts val="196"/>
              </a:spcBef>
              <a:buSzTx/>
              <a:buFontTx/>
              <a:buNone/>
              <a:defRPr sz="1047" b="1"/>
            </a:lvl2pPr>
            <a:lvl3pPr marL="0" indent="0">
              <a:spcBef>
                <a:spcPts val="196"/>
              </a:spcBef>
              <a:buSzTx/>
              <a:buFontTx/>
              <a:buNone/>
              <a:defRPr sz="1047" b="1"/>
            </a:lvl3pPr>
            <a:lvl4pPr marL="0" indent="0">
              <a:spcBef>
                <a:spcPts val="196"/>
              </a:spcBef>
              <a:buSzTx/>
              <a:buFontTx/>
              <a:buNone/>
              <a:defRPr sz="1047" b="1"/>
            </a:lvl4pPr>
            <a:lvl5pPr marL="0" indent="0">
              <a:spcBef>
                <a:spcPts val="196"/>
              </a:spcBef>
              <a:buSzTx/>
              <a:buFontTx/>
              <a:buNone/>
              <a:defRPr sz="1047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743993" y="515969"/>
            <a:ext cx="2387637" cy="215031"/>
          </a:xfrm>
          <a:prstGeom prst="rect">
            <a:avLst/>
          </a:prstGeom>
        </p:spPr>
        <p:txBody>
          <a:bodyPr anchor="b"/>
          <a:lstStyle>
            <a:lvl1pPr marL="78468" indent="-78468" defTabSz="104625">
              <a:spcBef>
                <a:spcPts val="131"/>
              </a:spcBef>
              <a:defRPr sz="1112"/>
            </a:lvl1pPr>
          </a:lstStyle>
          <a:p>
            <a:pPr marL="119945" indent="-119945" defTabSz="159928">
              <a:spcBef>
                <a:spcPts val="200"/>
              </a:spcBef>
              <a:defRPr sz="1112"/>
            </a:pPr>
            <a:endParaRPr/>
          </a:p>
        </p:txBody>
      </p:sp>
      <p:sp>
        <p:nvSpPr>
          <p:cNvPr id="5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>
            <a:spLocks noGrp="1"/>
          </p:cNvSpPr>
          <p:nvPr>
            <p:ph type="title"/>
          </p:nvPr>
        </p:nvSpPr>
        <p:spPr>
          <a:xfrm>
            <a:off x="270085" y="91776"/>
            <a:ext cx="1777128" cy="390579"/>
          </a:xfrm>
          <a:prstGeom prst="rect">
            <a:avLst/>
          </a:prstGeom>
        </p:spPr>
        <p:txBody>
          <a:bodyPr anchor="b"/>
          <a:lstStyle>
            <a:lvl1pPr algn="l">
              <a:defRPr sz="85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>
            <a:spLocks noGrp="1"/>
          </p:cNvSpPr>
          <p:nvPr>
            <p:ph type="body" idx="1"/>
          </p:nvPr>
        </p:nvSpPr>
        <p:spPr>
          <a:xfrm>
            <a:off x="2111919" y="91776"/>
            <a:ext cx="3019711" cy="196729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270084" y="482349"/>
            <a:ext cx="1777131" cy="157672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>
            <a:spLocks noGrp="1"/>
          </p:cNvSpPr>
          <p:nvPr>
            <p:ph type="title"/>
          </p:nvPr>
        </p:nvSpPr>
        <p:spPr>
          <a:xfrm>
            <a:off x="1058773" y="1613536"/>
            <a:ext cx="3241031" cy="190497"/>
          </a:xfrm>
          <a:prstGeom prst="rect">
            <a:avLst/>
          </a:prstGeom>
        </p:spPr>
        <p:txBody>
          <a:bodyPr anchor="b"/>
          <a:lstStyle>
            <a:lvl1pPr algn="l">
              <a:defRPr sz="85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058773" y="205961"/>
            <a:ext cx="3241031" cy="13830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058773" y="1804023"/>
            <a:ext cx="3241031" cy="27053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31"/>
              </a:spcBef>
              <a:buSzTx/>
              <a:buFontTx/>
              <a:buNone/>
              <a:defRPr sz="589"/>
            </a:lvl1pPr>
            <a:lvl2pPr marL="0" indent="0">
              <a:spcBef>
                <a:spcPts val="131"/>
              </a:spcBef>
              <a:buSzTx/>
              <a:buFontTx/>
              <a:buNone/>
              <a:defRPr sz="589"/>
            </a:lvl2pPr>
            <a:lvl3pPr marL="0" indent="0">
              <a:spcBef>
                <a:spcPts val="131"/>
              </a:spcBef>
              <a:buSzTx/>
              <a:buFontTx/>
              <a:buNone/>
              <a:defRPr sz="589"/>
            </a:lvl3pPr>
            <a:lvl4pPr marL="0" indent="0">
              <a:spcBef>
                <a:spcPts val="131"/>
              </a:spcBef>
              <a:buSzTx/>
              <a:buFontTx/>
              <a:buNone/>
              <a:defRPr sz="589"/>
            </a:lvl4pPr>
            <a:lvl5pPr marL="0" indent="0">
              <a:spcBef>
                <a:spcPts val="131"/>
              </a:spcBef>
              <a:buSzTx/>
              <a:buFontTx/>
              <a:buNone/>
              <a:defRPr sz="58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/>
          </p:cNvSpPr>
          <p:nvPr>
            <p:ph type="title"/>
          </p:nvPr>
        </p:nvSpPr>
        <p:spPr>
          <a:xfrm>
            <a:off x="270086" y="92305"/>
            <a:ext cx="4861544" cy="384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74" tIns="30174" rIns="30174" bIns="30174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>
            <a:spLocks noGrp="1"/>
          </p:cNvSpPr>
          <p:nvPr>
            <p:ph type="body" idx="1"/>
          </p:nvPr>
        </p:nvSpPr>
        <p:spPr>
          <a:xfrm>
            <a:off x="270086" y="537844"/>
            <a:ext cx="4861544" cy="15212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174" tIns="30174" rIns="30174" bIns="30174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2"/>
          </p:nvPr>
        </p:nvSpPr>
        <p:spPr>
          <a:xfrm>
            <a:off x="4940849" y="2127098"/>
            <a:ext cx="190781" cy="141409"/>
          </a:xfrm>
          <a:prstGeom prst="rect">
            <a:avLst/>
          </a:prstGeom>
          <a:ln w="12700">
            <a:miter lim="400000"/>
          </a:ln>
        </p:spPr>
        <p:txBody>
          <a:bodyPr wrap="none" lIns="30174" tIns="30174" rIns="30174" bIns="30174" anchor="ctr">
            <a:spAutoFit/>
          </a:bodyPr>
          <a:lstStyle>
            <a:lvl1pPr algn="r">
              <a:defRPr sz="523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97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97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97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97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97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97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97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97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97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148054" marR="0" indent="-148054" algn="l" defTabSz="197406" rtl="0" latinLnBrk="0">
        <a:lnSpc>
          <a:spcPct val="100000"/>
        </a:lnSpc>
        <a:spcBef>
          <a:spcPts val="327"/>
        </a:spcBef>
        <a:spcAft>
          <a:spcPts val="0"/>
        </a:spcAft>
        <a:buClrTx/>
        <a:buSzPct val="100000"/>
        <a:buFont typeface="Arial"/>
        <a:buChar char="•"/>
        <a:tabLst/>
        <a:defRPr sz="137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341348" marR="0" indent="-143942" algn="l" defTabSz="197406" rtl="0" latinLnBrk="0">
        <a:lnSpc>
          <a:spcPct val="100000"/>
        </a:lnSpc>
        <a:spcBef>
          <a:spcPts val="327"/>
        </a:spcBef>
        <a:spcAft>
          <a:spcPts val="0"/>
        </a:spcAft>
        <a:buClrTx/>
        <a:buSzPct val="100000"/>
        <a:buFont typeface="Arial"/>
        <a:buChar char="–"/>
        <a:tabLst/>
        <a:defRPr sz="137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524360" marR="0" indent="-129547" algn="l" defTabSz="197406" rtl="0" latinLnBrk="0">
        <a:lnSpc>
          <a:spcPct val="100000"/>
        </a:lnSpc>
        <a:spcBef>
          <a:spcPts val="327"/>
        </a:spcBef>
        <a:spcAft>
          <a:spcPts val="0"/>
        </a:spcAft>
        <a:buClrTx/>
        <a:buSzPct val="100000"/>
        <a:buFont typeface="Arial"/>
        <a:buChar char="•"/>
        <a:tabLst/>
        <a:defRPr sz="137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751661" marR="0" indent="-159443" algn="l" defTabSz="197406" rtl="0" latinLnBrk="0">
        <a:lnSpc>
          <a:spcPct val="100000"/>
        </a:lnSpc>
        <a:spcBef>
          <a:spcPts val="327"/>
        </a:spcBef>
        <a:spcAft>
          <a:spcPts val="0"/>
        </a:spcAft>
        <a:buClrTx/>
        <a:buSzPct val="100000"/>
        <a:buFont typeface="Arial"/>
        <a:buChar char="–"/>
        <a:tabLst/>
        <a:defRPr sz="137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949066" marR="0" indent="-159443" algn="l" defTabSz="197406" rtl="0" latinLnBrk="0">
        <a:lnSpc>
          <a:spcPct val="100000"/>
        </a:lnSpc>
        <a:spcBef>
          <a:spcPts val="327"/>
        </a:spcBef>
        <a:spcAft>
          <a:spcPts val="0"/>
        </a:spcAft>
        <a:buClrTx/>
        <a:buSzPct val="100000"/>
        <a:buFont typeface="Arial"/>
        <a:buChar char="»"/>
        <a:tabLst/>
        <a:defRPr sz="137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1146473" marR="0" indent="-159442" algn="l" defTabSz="197406" rtl="0" latinLnBrk="0">
        <a:lnSpc>
          <a:spcPct val="100000"/>
        </a:lnSpc>
        <a:spcBef>
          <a:spcPts val="327"/>
        </a:spcBef>
        <a:spcAft>
          <a:spcPts val="0"/>
        </a:spcAft>
        <a:buClrTx/>
        <a:buSzPct val="100000"/>
        <a:buFont typeface="Arial"/>
        <a:buChar char="•"/>
        <a:tabLst/>
        <a:defRPr sz="137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1343878" marR="0" indent="-159442" algn="l" defTabSz="197406" rtl="0" latinLnBrk="0">
        <a:lnSpc>
          <a:spcPct val="100000"/>
        </a:lnSpc>
        <a:spcBef>
          <a:spcPts val="327"/>
        </a:spcBef>
        <a:spcAft>
          <a:spcPts val="0"/>
        </a:spcAft>
        <a:buClrTx/>
        <a:buSzPct val="100000"/>
        <a:buFont typeface="Arial"/>
        <a:buChar char="•"/>
        <a:tabLst/>
        <a:defRPr sz="137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1541286" marR="0" indent="-159442" algn="l" defTabSz="197406" rtl="0" latinLnBrk="0">
        <a:lnSpc>
          <a:spcPct val="100000"/>
        </a:lnSpc>
        <a:spcBef>
          <a:spcPts val="327"/>
        </a:spcBef>
        <a:spcAft>
          <a:spcPts val="0"/>
        </a:spcAft>
        <a:buClrTx/>
        <a:buSzPct val="100000"/>
        <a:buFont typeface="Arial"/>
        <a:buChar char="•"/>
        <a:tabLst/>
        <a:defRPr sz="137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1738691" marR="0" indent="-159442" algn="l" defTabSz="197406" rtl="0" latinLnBrk="0">
        <a:lnSpc>
          <a:spcPct val="100000"/>
        </a:lnSpc>
        <a:spcBef>
          <a:spcPts val="327"/>
        </a:spcBef>
        <a:spcAft>
          <a:spcPts val="0"/>
        </a:spcAft>
        <a:buClrTx/>
        <a:buSzPct val="100000"/>
        <a:buFont typeface="Arial"/>
        <a:buChar char="•"/>
        <a:tabLst/>
        <a:defRPr sz="137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19740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016224" y="203958"/>
            <a:ext cx="3312368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0175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1800" b="1" i="0" u="none" strike="noStrike" cap="none" spc="0" normalizeH="0" baseline="0" dirty="0" smtClean="0">
                <a:ln>
                  <a:noFill/>
                </a:ln>
                <a:solidFill>
                  <a:srgbClr val="941B80"/>
                </a:solidFill>
                <a:effectLst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Roberto García Fernández</a:t>
            </a:r>
            <a:endParaRPr kumimoji="0" lang="es-ES_tradnl" sz="1800" b="1" i="0" u="none" strike="noStrike" cap="none" spc="0" normalizeH="0" baseline="0" dirty="0">
              <a:ln>
                <a:noFill/>
              </a:ln>
              <a:solidFill>
                <a:srgbClr val="941B80"/>
              </a:solidFill>
              <a:effectLst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016224" y="509405"/>
            <a:ext cx="3312368" cy="2616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0175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1100" i="0" u="none" strike="noStrike" cap="none" spc="0" normalizeH="0" baseline="0" dirty="0" smtClean="0">
                <a:ln>
                  <a:noFill/>
                </a:ln>
                <a:solidFill>
                  <a:srgbClr val="941B80"/>
                </a:solidFill>
                <a:effectLst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Puesto en Quálitas</a:t>
            </a:r>
            <a:endParaRPr kumimoji="0" lang="es-ES_tradnl" sz="1100" i="0" u="none" strike="noStrike" cap="none" spc="0" normalizeH="0" baseline="0" dirty="0">
              <a:ln>
                <a:noFill/>
              </a:ln>
              <a:solidFill>
                <a:srgbClr val="941B80"/>
              </a:solidFill>
              <a:effectLst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016224" y="861318"/>
            <a:ext cx="3312368" cy="769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0175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110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Av. </a:t>
            </a:r>
            <a:r>
              <a:rPr kumimoji="0" lang="es-ES_tradnl" sz="110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San Jerónimo No. 478</a:t>
            </a:r>
            <a:endParaRPr kumimoji="0" lang="es-ES_tradnl" sz="1100" i="0" u="none" strike="noStrike" cap="none" spc="0" normalizeH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  <a:p>
            <a:pPr marL="0" marR="0" indent="0" algn="l" defTabSz="30175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_tradnl" sz="11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Col. Jardines del Pedregal</a:t>
            </a:r>
            <a:endParaRPr lang="es-ES_tradnl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indent="0" algn="l" defTabSz="30175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110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CDMX, C.P. 01900</a:t>
            </a:r>
            <a:endParaRPr kumimoji="0" lang="es-ES_tradnl" sz="1100" i="0" u="none" strike="noStrike" cap="none" spc="0" normalizeH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  <a:p>
            <a:pPr marL="0" marR="0" indent="0" algn="l" defTabSz="30175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_tradnl" sz="11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Tel:</a:t>
            </a:r>
            <a:r>
              <a:rPr lang="es-ES_tradnl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s-ES_tradnl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(55) 1555 6000</a:t>
            </a:r>
            <a:endParaRPr kumimoji="0" lang="es-ES_tradnl" sz="1100" i="0" u="none" strike="noStrike" cap="none" spc="0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016224" y="1721062"/>
            <a:ext cx="3312368" cy="2923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0175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1300" i="0" u="none" strike="noStrike" cap="none" spc="0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nombre@qualitas.com.mx</a:t>
            </a:r>
            <a:endParaRPr kumimoji="0" lang="es-ES_tradnl" sz="1300" i="0" u="none" strike="noStrike" cap="none" spc="0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81" y="285254"/>
            <a:ext cx="1303783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30175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30175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30175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30175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</Words>
  <Application>Microsoft Macintosh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Presentación de PowerPoint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Jessica Flores [gerente comunicación corporativa]</dc:creator>
  <cp:lastModifiedBy>Usuario de Microsoft Office</cp:lastModifiedBy>
  <cp:revision>4</cp:revision>
  <dcterms:modified xsi:type="dcterms:W3CDTF">2019-07-23T17:51:33Z</dcterms:modified>
</cp:coreProperties>
</file>